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8" r:id="rId2"/>
    <p:sldId id="265" r:id="rId3"/>
    <p:sldId id="264" r:id="rId4"/>
    <p:sldId id="259" r:id="rId5"/>
    <p:sldId id="261" r:id="rId6"/>
    <p:sldId id="263" r:id="rId7"/>
    <p:sldId id="266" r:id="rId8"/>
    <p:sldId id="267" r:id="rId9"/>
    <p:sldId id="268" r:id="rId10"/>
    <p:sldId id="262" r:id="rId11"/>
    <p:sldId id="269" r:id="rId12"/>
    <p:sldId id="270" r:id="rId13"/>
  </p:sldIdLst>
  <p:sldSz cx="12192000" cy="6858000"/>
  <p:notesSz cx="6858000" cy="9144000"/>
  <p:embeddedFontLst>
    <p:embeddedFont>
      <p:font typeface="Product Sans" panose="020B0403030502040203" pitchFamily="3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9C91"/>
    <a:srgbClr val="0D0D0D"/>
    <a:srgbClr val="A09D91"/>
    <a:srgbClr val="444854"/>
    <a:srgbClr val="DFDCD5"/>
    <a:srgbClr val="41413F"/>
    <a:srgbClr val="35393B"/>
    <a:srgbClr val="CED5D9"/>
    <a:srgbClr val="CAD4C5"/>
    <a:srgbClr val="E5E0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5" autoAdjust="0"/>
    <p:restoredTop sz="94660"/>
  </p:normalViewPr>
  <p:slideViewPr>
    <p:cSldViewPr snapToGrid="0" showGuides="1">
      <p:cViewPr>
        <p:scale>
          <a:sx n="66" d="100"/>
          <a:sy n="66" d="100"/>
        </p:scale>
        <p:origin x="2418" y="11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810910B-429F-12CD-9556-9B336FD7890D}"/>
              </a:ext>
            </a:extLst>
          </p:cNvPr>
          <p:cNvSpPr>
            <a:spLocks noGrp="1"/>
          </p:cNvSpPr>
          <p:nvPr>
            <p:ph type="pic" sz="quarter" idx="10"/>
          </p:nvPr>
        </p:nvSpPr>
        <p:spPr>
          <a:xfrm>
            <a:off x="0" y="0"/>
            <a:ext cx="12192000" cy="6858000"/>
          </a:xfrm>
          <a:prstGeom prst="rect">
            <a:avLst/>
          </a:prstGeom>
          <a:ln>
            <a:noFill/>
          </a:ln>
        </p:spPr>
        <p:txBody>
          <a:bodyPr/>
          <a:lstStyle/>
          <a:p>
            <a:endParaRPr lang="en-IN"/>
          </a:p>
        </p:txBody>
      </p:sp>
    </p:spTree>
    <p:extLst>
      <p:ext uri="{BB962C8B-B14F-4D97-AF65-F5344CB8AC3E}">
        <p14:creationId xmlns:p14="http://schemas.microsoft.com/office/powerpoint/2010/main" val="99325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4D1FCB-2B0E-B41F-B0F6-28A39D9D52EC}"/>
              </a:ext>
            </a:extLst>
          </p:cNvPr>
          <p:cNvSpPr>
            <a:spLocks noGrp="1"/>
          </p:cNvSpPr>
          <p:nvPr>
            <p:ph type="pic" sz="quarter" idx="10"/>
          </p:nvPr>
        </p:nvSpPr>
        <p:spPr>
          <a:xfrm>
            <a:off x="1084768" y="2335238"/>
            <a:ext cx="4416013" cy="4522762"/>
          </a:xfrm>
          <a:prstGeom prst="rect">
            <a:avLst/>
          </a:prstGeom>
        </p:spPr>
        <p:txBody>
          <a:bodyPr/>
          <a:lstStyle/>
          <a:p>
            <a:endParaRPr lang="en-IN"/>
          </a:p>
        </p:txBody>
      </p:sp>
    </p:spTree>
    <p:extLst>
      <p:ext uri="{BB962C8B-B14F-4D97-AF65-F5344CB8AC3E}">
        <p14:creationId xmlns:p14="http://schemas.microsoft.com/office/powerpoint/2010/main" val="1794321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419041A9-C7D5-4603-F5BC-13C80CD58511}"/>
              </a:ext>
            </a:extLst>
          </p:cNvPr>
          <p:cNvSpPr>
            <a:spLocks noGrp="1"/>
          </p:cNvSpPr>
          <p:nvPr>
            <p:ph type="pic" sz="quarter" idx="11"/>
          </p:nvPr>
        </p:nvSpPr>
        <p:spPr>
          <a:xfrm>
            <a:off x="6096000" y="1743698"/>
            <a:ext cx="1414970" cy="1417320"/>
          </a:xfrm>
          <a:prstGeom prst="rect">
            <a:avLst/>
          </a:prstGeom>
        </p:spPr>
        <p:txBody>
          <a:bodyPr/>
          <a:lstStyle/>
          <a:p>
            <a:endParaRPr lang="en-IN"/>
          </a:p>
        </p:txBody>
      </p:sp>
      <p:sp>
        <p:nvSpPr>
          <p:cNvPr id="4" name="Picture Placeholder 3">
            <a:extLst>
              <a:ext uri="{FF2B5EF4-FFF2-40B4-BE49-F238E27FC236}">
                <a16:creationId xmlns:a16="http://schemas.microsoft.com/office/drawing/2014/main" id="{B74D1FCB-2B0E-B41F-B0F6-28A39D9D52EC}"/>
              </a:ext>
            </a:extLst>
          </p:cNvPr>
          <p:cNvSpPr>
            <a:spLocks noGrp="1"/>
          </p:cNvSpPr>
          <p:nvPr>
            <p:ph type="pic" sz="quarter" idx="10"/>
          </p:nvPr>
        </p:nvSpPr>
        <p:spPr>
          <a:xfrm>
            <a:off x="6096000" y="3696982"/>
            <a:ext cx="1414970" cy="1417320"/>
          </a:xfrm>
          <a:prstGeom prst="rect">
            <a:avLst/>
          </a:prstGeom>
        </p:spPr>
        <p:txBody>
          <a:bodyPr/>
          <a:lstStyle/>
          <a:p>
            <a:endParaRPr lang="en-IN"/>
          </a:p>
        </p:txBody>
      </p:sp>
    </p:spTree>
    <p:extLst>
      <p:ext uri="{BB962C8B-B14F-4D97-AF65-F5344CB8AC3E}">
        <p14:creationId xmlns:p14="http://schemas.microsoft.com/office/powerpoint/2010/main" val="3952551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D09E6-8C8E-F293-40D4-7143CF4C765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9192075-D24F-631B-8F95-F5BAE502D2FF}"/>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98051A-9AEE-B84A-9AEB-5367F77625E4}"/>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C331534-C640-88B5-545F-5931E64E72E8}"/>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6F9647-68C3-2D3B-4547-90D1493C5201}"/>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8231766-3598-6F93-03C4-93253A8FF779}"/>
              </a:ext>
            </a:extLst>
          </p:cNvPr>
          <p:cNvSpPr>
            <a:spLocks noGrp="1"/>
          </p:cNvSpPr>
          <p:nvPr>
            <p:ph type="dt" sz="half" idx="10"/>
          </p:nvPr>
        </p:nvSpPr>
        <p:spPr>
          <a:xfrm>
            <a:off x="838200" y="6356350"/>
            <a:ext cx="2743200" cy="365125"/>
          </a:xfrm>
          <a:prstGeom prst="rect">
            <a:avLst/>
          </a:prstGeom>
        </p:spPr>
        <p:txBody>
          <a:bodyPr/>
          <a:lstStyle/>
          <a:p>
            <a:fld id="{2B911D43-D65D-45B4-866E-22A4ED059E35}" type="datetimeFigureOut">
              <a:rPr lang="en-IN" smtClean="0"/>
              <a:t>29-09-2023</a:t>
            </a:fld>
            <a:endParaRPr lang="en-IN"/>
          </a:p>
        </p:txBody>
      </p:sp>
      <p:sp>
        <p:nvSpPr>
          <p:cNvPr id="8" name="Footer Placeholder 7">
            <a:extLst>
              <a:ext uri="{FF2B5EF4-FFF2-40B4-BE49-F238E27FC236}">
                <a16:creationId xmlns:a16="http://schemas.microsoft.com/office/drawing/2014/main" id="{31DE254E-D6E8-39C8-C839-51C4FAFD4E4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27B0D20D-2A4D-D93A-36B8-06899228CF45}"/>
              </a:ext>
            </a:extLst>
          </p:cNvPr>
          <p:cNvSpPr>
            <a:spLocks noGrp="1"/>
          </p:cNvSpPr>
          <p:nvPr>
            <p:ph type="sldNum" sz="quarter" idx="12"/>
          </p:nvPr>
        </p:nvSpPr>
        <p:spPr>
          <a:xfrm>
            <a:off x="8610600" y="6356350"/>
            <a:ext cx="2743200" cy="365125"/>
          </a:xfrm>
          <a:prstGeom prst="rect">
            <a:avLst/>
          </a:prstGeom>
        </p:spPr>
        <p:txBody>
          <a:bodyPr/>
          <a:lstStyle/>
          <a:p>
            <a:fld id="{4D92ACA9-D216-4BCB-8888-0F9F7336FDDA}" type="slidenum">
              <a:rPr lang="en-IN" smtClean="0"/>
              <a:t>‹#›</a:t>
            </a:fld>
            <a:endParaRPr lang="en-IN"/>
          </a:p>
        </p:txBody>
      </p:sp>
    </p:spTree>
    <p:extLst>
      <p:ext uri="{BB962C8B-B14F-4D97-AF65-F5344CB8AC3E}">
        <p14:creationId xmlns:p14="http://schemas.microsoft.com/office/powerpoint/2010/main" val="36963219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A7AE1-9C64-58D6-1DC3-1AE8515990A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C6E64F9-CDEF-4154-3C17-5C2C09211335}"/>
              </a:ext>
            </a:extLst>
          </p:cNvPr>
          <p:cNvSpPr>
            <a:spLocks noGrp="1"/>
          </p:cNvSpPr>
          <p:nvPr>
            <p:ph type="dt" sz="half" idx="10"/>
          </p:nvPr>
        </p:nvSpPr>
        <p:spPr>
          <a:xfrm>
            <a:off x="838200" y="6356350"/>
            <a:ext cx="2743200" cy="365125"/>
          </a:xfrm>
          <a:prstGeom prst="rect">
            <a:avLst/>
          </a:prstGeom>
        </p:spPr>
        <p:txBody>
          <a:bodyPr/>
          <a:lstStyle/>
          <a:p>
            <a:fld id="{2B911D43-D65D-45B4-866E-22A4ED059E35}" type="datetimeFigureOut">
              <a:rPr lang="en-IN" smtClean="0"/>
              <a:t>29-09-2023</a:t>
            </a:fld>
            <a:endParaRPr lang="en-IN"/>
          </a:p>
        </p:txBody>
      </p:sp>
      <p:sp>
        <p:nvSpPr>
          <p:cNvPr id="4" name="Footer Placeholder 3">
            <a:extLst>
              <a:ext uri="{FF2B5EF4-FFF2-40B4-BE49-F238E27FC236}">
                <a16:creationId xmlns:a16="http://schemas.microsoft.com/office/drawing/2014/main" id="{35B8DDBC-800F-4F15-46F2-AE3AA02CED5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07D0E495-A198-C6FD-14D9-2B8F84F798A7}"/>
              </a:ext>
            </a:extLst>
          </p:cNvPr>
          <p:cNvSpPr>
            <a:spLocks noGrp="1"/>
          </p:cNvSpPr>
          <p:nvPr>
            <p:ph type="sldNum" sz="quarter" idx="12"/>
          </p:nvPr>
        </p:nvSpPr>
        <p:spPr>
          <a:xfrm>
            <a:off x="8610600" y="6356350"/>
            <a:ext cx="2743200" cy="365125"/>
          </a:xfrm>
          <a:prstGeom prst="rect">
            <a:avLst/>
          </a:prstGeom>
        </p:spPr>
        <p:txBody>
          <a:bodyPr/>
          <a:lstStyle/>
          <a:p>
            <a:fld id="{4D92ACA9-D216-4BCB-8888-0F9F7336FDDA}" type="slidenum">
              <a:rPr lang="en-IN" smtClean="0"/>
              <a:t>‹#›</a:t>
            </a:fld>
            <a:endParaRPr lang="en-IN"/>
          </a:p>
        </p:txBody>
      </p:sp>
    </p:spTree>
    <p:extLst>
      <p:ext uri="{BB962C8B-B14F-4D97-AF65-F5344CB8AC3E}">
        <p14:creationId xmlns:p14="http://schemas.microsoft.com/office/powerpoint/2010/main" val="14083051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553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750EE-5693-3A4B-3B3F-F6CEFEB0D1C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BDA02E0-D45D-D023-B727-98F00C6E2565}"/>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D49545F-AFD7-874F-1AD8-B86E8DB299C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78BFCA-73C2-10BB-CB9F-6800AF0FE996}"/>
              </a:ext>
            </a:extLst>
          </p:cNvPr>
          <p:cNvSpPr>
            <a:spLocks noGrp="1"/>
          </p:cNvSpPr>
          <p:nvPr>
            <p:ph type="dt" sz="half" idx="10"/>
          </p:nvPr>
        </p:nvSpPr>
        <p:spPr>
          <a:xfrm>
            <a:off x="838200" y="6356350"/>
            <a:ext cx="2743200" cy="365125"/>
          </a:xfrm>
          <a:prstGeom prst="rect">
            <a:avLst/>
          </a:prstGeom>
        </p:spPr>
        <p:txBody>
          <a:bodyPr/>
          <a:lstStyle/>
          <a:p>
            <a:fld id="{2B911D43-D65D-45B4-866E-22A4ED059E35}" type="datetimeFigureOut">
              <a:rPr lang="en-IN" smtClean="0"/>
              <a:t>29-09-2023</a:t>
            </a:fld>
            <a:endParaRPr lang="en-IN"/>
          </a:p>
        </p:txBody>
      </p:sp>
      <p:sp>
        <p:nvSpPr>
          <p:cNvPr id="6" name="Footer Placeholder 5">
            <a:extLst>
              <a:ext uri="{FF2B5EF4-FFF2-40B4-BE49-F238E27FC236}">
                <a16:creationId xmlns:a16="http://schemas.microsoft.com/office/drawing/2014/main" id="{5A4FFC03-6076-280D-1D2C-6C90E720CF68}"/>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7ACA8253-C1DD-89CF-A259-6DA74B9FB269}"/>
              </a:ext>
            </a:extLst>
          </p:cNvPr>
          <p:cNvSpPr>
            <a:spLocks noGrp="1"/>
          </p:cNvSpPr>
          <p:nvPr>
            <p:ph type="sldNum" sz="quarter" idx="12"/>
          </p:nvPr>
        </p:nvSpPr>
        <p:spPr>
          <a:xfrm>
            <a:off x="8610600" y="6356350"/>
            <a:ext cx="2743200" cy="365125"/>
          </a:xfrm>
          <a:prstGeom prst="rect">
            <a:avLst/>
          </a:prstGeom>
        </p:spPr>
        <p:txBody>
          <a:bodyPr/>
          <a:lstStyle/>
          <a:p>
            <a:fld id="{4D92ACA9-D216-4BCB-8888-0F9F7336FDDA}" type="slidenum">
              <a:rPr lang="en-IN" smtClean="0"/>
              <a:t>‹#›</a:t>
            </a:fld>
            <a:endParaRPr lang="en-IN"/>
          </a:p>
        </p:txBody>
      </p:sp>
    </p:spTree>
    <p:extLst>
      <p:ext uri="{BB962C8B-B14F-4D97-AF65-F5344CB8AC3E}">
        <p14:creationId xmlns:p14="http://schemas.microsoft.com/office/powerpoint/2010/main" val="2515872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9166-769C-D250-DE64-9ED4CEAB7A6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2404766-F82D-DAA6-3314-C2F5275981E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C90FB17-360E-63C3-F0CB-E5BB5C7427A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291205-D124-309C-2524-1AFD69310676}"/>
              </a:ext>
            </a:extLst>
          </p:cNvPr>
          <p:cNvSpPr>
            <a:spLocks noGrp="1"/>
          </p:cNvSpPr>
          <p:nvPr>
            <p:ph type="dt" sz="half" idx="10"/>
          </p:nvPr>
        </p:nvSpPr>
        <p:spPr>
          <a:xfrm>
            <a:off x="838200" y="6356350"/>
            <a:ext cx="2743200" cy="365125"/>
          </a:xfrm>
          <a:prstGeom prst="rect">
            <a:avLst/>
          </a:prstGeom>
        </p:spPr>
        <p:txBody>
          <a:bodyPr/>
          <a:lstStyle/>
          <a:p>
            <a:fld id="{2B911D43-D65D-45B4-866E-22A4ED059E35}" type="datetimeFigureOut">
              <a:rPr lang="en-IN" smtClean="0"/>
              <a:t>29-09-2023</a:t>
            </a:fld>
            <a:endParaRPr lang="en-IN"/>
          </a:p>
        </p:txBody>
      </p:sp>
      <p:sp>
        <p:nvSpPr>
          <p:cNvPr id="6" name="Footer Placeholder 5">
            <a:extLst>
              <a:ext uri="{FF2B5EF4-FFF2-40B4-BE49-F238E27FC236}">
                <a16:creationId xmlns:a16="http://schemas.microsoft.com/office/drawing/2014/main" id="{DDF10E75-2DDA-570A-1BA6-4B27B661D485}"/>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AAED7B5A-C4EF-1EEF-9F22-E759213BC802}"/>
              </a:ext>
            </a:extLst>
          </p:cNvPr>
          <p:cNvSpPr>
            <a:spLocks noGrp="1"/>
          </p:cNvSpPr>
          <p:nvPr>
            <p:ph type="sldNum" sz="quarter" idx="12"/>
          </p:nvPr>
        </p:nvSpPr>
        <p:spPr>
          <a:xfrm>
            <a:off x="8610600" y="6356350"/>
            <a:ext cx="2743200" cy="365125"/>
          </a:xfrm>
          <a:prstGeom prst="rect">
            <a:avLst/>
          </a:prstGeom>
        </p:spPr>
        <p:txBody>
          <a:bodyPr/>
          <a:lstStyle/>
          <a:p>
            <a:fld id="{4D92ACA9-D216-4BCB-8888-0F9F7336FDDA}" type="slidenum">
              <a:rPr lang="en-IN" smtClean="0"/>
              <a:t>‹#›</a:t>
            </a:fld>
            <a:endParaRPr lang="en-IN"/>
          </a:p>
        </p:txBody>
      </p:sp>
    </p:spTree>
    <p:extLst>
      <p:ext uri="{BB962C8B-B14F-4D97-AF65-F5344CB8AC3E}">
        <p14:creationId xmlns:p14="http://schemas.microsoft.com/office/powerpoint/2010/main" val="3705068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AAA14-427A-929B-A63F-725D840EB8B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804FB4-BBF0-BC01-71E9-0D33C0AAEDD4}"/>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E6B4F4-1A4E-4853-6852-F18B4BF3AC66}"/>
              </a:ext>
            </a:extLst>
          </p:cNvPr>
          <p:cNvSpPr>
            <a:spLocks noGrp="1"/>
          </p:cNvSpPr>
          <p:nvPr>
            <p:ph type="dt" sz="half" idx="10"/>
          </p:nvPr>
        </p:nvSpPr>
        <p:spPr>
          <a:xfrm>
            <a:off x="838200" y="6356350"/>
            <a:ext cx="2743200" cy="365125"/>
          </a:xfrm>
          <a:prstGeom prst="rect">
            <a:avLst/>
          </a:prstGeom>
        </p:spPr>
        <p:txBody>
          <a:bodyPr/>
          <a:lstStyle/>
          <a:p>
            <a:fld id="{2B911D43-D65D-45B4-866E-22A4ED059E35}" type="datetimeFigureOut">
              <a:rPr lang="en-IN" smtClean="0"/>
              <a:t>29-09-2023</a:t>
            </a:fld>
            <a:endParaRPr lang="en-IN"/>
          </a:p>
        </p:txBody>
      </p:sp>
      <p:sp>
        <p:nvSpPr>
          <p:cNvPr id="5" name="Footer Placeholder 4">
            <a:extLst>
              <a:ext uri="{FF2B5EF4-FFF2-40B4-BE49-F238E27FC236}">
                <a16:creationId xmlns:a16="http://schemas.microsoft.com/office/drawing/2014/main" id="{8EF02A56-24A5-5FA6-77BA-5E05C9D8E5F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2659D085-33BC-4510-E6D5-81C2832413B6}"/>
              </a:ext>
            </a:extLst>
          </p:cNvPr>
          <p:cNvSpPr>
            <a:spLocks noGrp="1"/>
          </p:cNvSpPr>
          <p:nvPr>
            <p:ph type="sldNum" sz="quarter" idx="12"/>
          </p:nvPr>
        </p:nvSpPr>
        <p:spPr>
          <a:xfrm>
            <a:off x="8610600" y="6356350"/>
            <a:ext cx="2743200" cy="365125"/>
          </a:xfrm>
          <a:prstGeom prst="rect">
            <a:avLst/>
          </a:prstGeom>
        </p:spPr>
        <p:txBody>
          <a:bodyPr/>
          <a:lstStyle/>
          <a:p>
            <a:fld id="{4D92ACA9-D216-4BCB-8888-0F9F7336FDDA}" type="slidenum">
              <a:rPr lang="en-IN" smtClean="0"/>
              <a:t>‹#›</a:t>
            </a:fld>
            <a:endParaRPr lang="en-IN"/>
          </a:p>
        </p:txBody>
      </p:sp>
    </p:spTree>
    <p:extLst>
      <p:ext uri="{BB962C8B-B14F-4D97-AF65-F5344CB8AC3E}">
        <p14:creationId xmlns:p14="http://schemas.microsoft.com/office/powerpoint/2010/main" val="23205118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57751F-75EC-C072-47FB-48BC09030A28}"/>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52D09A-AD15-D9B4-C172-DE40A0B8872E}"/>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8C3988-1612-F42E-7496-EBE5B0E3917D}"/>
              </a:ext>
            </a:extLst>
          </p:cNvPr>
          <p:cNvSpPr>
            <a:spLocks noGrp="1"/>
          </p:cNvSpPr>
          <p:nvPr>
            <p:ph type="dt" sz="half" idx="10"/>
          </p:nvPr>
        </p:nvSpPr>
        <p:spPr>
          <a:xfrm>
            <a:off x="838200" y="6356350"/>
            <a:ext cx="2743200" cy="365125"/>
          </a:xfrm>
          <a:prstGeom prst="rect">
            <a:avLst/>
          </a:prstGeom>
        </p:spPr>
        <p:txBody>
          <a:bodyPr/>
          <a:lstStyle/>
          <a:p>
            <a:fld id="{2B911D43-D65D-45B4-866E-22A4ED059E35}" type="datetimeFigureOut">
              <a:rPr lang="en-IN" smtClean="0"/>
              <a:t>29-09-2023</a:t>
            </a:fld>
            <a:endParaRPr lang="en-IN"/>
          </a:p>
        </p:txBody>
      </p:sp>
      <p:sp>
        <p:nvSpPr>
          <p:cNvPr id="5" name="Footer Placeholder 4">
            <a:extLst>
              <a:ext uri="{FF2B5EF4-FFF2-40B4-BE49-F238E27FC236}">
                <a16:creationId xmlns:a16="http://schemas.microsoft.com/office/drawing/2014/main" id="{1BDC087E-3257-2FEF-2B8F-18F7F9E3D651}"/>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9CBCFDBD-CAB4-47EB-0EC6-1EA920F4774D}"/>
              </a:ext>
            </a:extLst>
          </p:cNvPr>
          <p:cNvSpPr>
            <a:spLocks noGrp="1"/>
          </p:cNvSpPr>
          <p:nvPr>
            <p:ph type="sldNum" sz="quarter" idx="12"/>
          </p:nvPr>
        </p:nvSpPr>
        <p:spPr>
          <a:xfrm>
            <a:off x="8610600" y="6356350"/>
            <a:ext cx="2743200" cy="365125"/>
          </a:xfrm>
          <a:prstGeom prst="rect">
            <a:avLst/>
          </a:prstGeom>
        </p:spPr>
        <p:txBody>
          <a:bodyPr/>
          <a:lstStyle/>
          <a:p>
            <a:fld id="{4D92ACA9-D216-4BCB-8888-0F9F7336FDDA}" type="slidenum">
              <a:rPr lang="en-IN" smtClean="0"/>
              <a:t>‹#›</a:t>
            </a:fld>
            <a:endParaRPr lang="en-IN"/>
          </a:p>
        </p:txBody>
      </p:sp>
    </p:spTree>
    <p:extLst>
      <p:ext uri="{BB962C8B-B14F-4D97-AF65-F5344CB8AC3E}">
        <p14:creationId xmlns:p14="http://schemas.microsoft.com/office/powerpoint/2010/main" val="489747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8" name="Picture Placeholder 47">
            <a:extLst>
              <a:ext uri="{FF2B5EF4-FFF2-40B4-BE49-F238E27FC236}">
                <a16:creationId xmlns:a16="http://schemas.microsoft.com/office/drawing/2014/main" id="{D2936464-8CA3-769D-8053-51DC342776A2}"/>
              </a:ext>
            </a:extLst>
          </p:cNvPr>
          <p:cNvSpPr>
            <a:spLocks noGrp="1"/>
          </p:cNvSpPr>
          <p:nvPr>
            <p:ph type="pic" sz="quarter" idx="17"/>
          </p:nvPr>
        </p:nvSpPr>
        <p:spPr>
          <a:xfrm>
            <a:off x="9174481" y="4051935"/>
            <a:ext cx="2912425" cy="2670811"/>
          </a:xfrm>
          <a:custGeom>
            <a:avLst/>
            <a:gdLst>
              <a:gd name="connsiteX0" fmla="*/ 159848 w 2912425"/>
              <a:gd name="connsiteY0" fmla="*/ 0 h 2670811"/>
              <a:gd name="connsiteX1" fmla="*/ 2752577 w 2912425"/>
              <a:gd name="connsiteY1" fmla="*/ 0 h 2670811"/>
              <a:gd name="connsiteX2" fmla="*/ 2912425 w 2912425"/>
              <a:gd name="connsiteY2" fmla="*/ 159848 h 2670811"/>
              <a:gd name="connsiteX3" fmla="*/ 2912425 w 2912425"/>
              <a:gd name="connsiteY3" fmla="*/ 2510963 h 2670811"/>
              <a:gd name="connsiteX4" fmla="*/ 2752577 w 2912425"/>
              <a:gd name="connsiteY4" fmla="*/ 2670811 h 2670811"/>
              <a:gd name="connsiteX5" fmla="*/ 159848 w 2912425"/>
              <a:gd name="connsiteY5" fmla="*/ 2670811 h 2670811"/>
              <a:gd name="connsiteX6" fmla="*/ 0 w 2912425"/>
              <a:gd name="connsiteY6" fmla="*/ 2510963 h 2670811"/>
              <a:gd name="connsiteX7" fmla="*/ 0 w 2912425"/>
              <a:gd name="connsiteY7" fmla="*/ 159848 h 2670811"/>
              <a:gd name="connsiteX8" fmla="*/ 159848 w 2912425"/>
              <a:gd name="connsiteY8" fmla="*/ 0 h 2670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2425" h="2670811">
                <a:moveTo>
                  <a:pt x="159848" y="0"/>
                </a:moveTo>
                <a:lnTo>
                  <a:pt x="2752577" y="0"/>
                </a:lnTo>
                <a:cubicBezTo>
                  <a:pt x="2840859" y="0"/>
                  <a:pt x="2912425" y="71566"/>
                  <a:pt x="2912425" y="159848"/>
                </a:cubicBezTo>
                <a:lnTo>
                  <a:pt x="2912425" y="2510963"/>
                </a:lnTo>
                <a:cubicBezTo>
                  <a:pt x="2912425" y="2599245"/>
                  <a:pt x="2840859" y="2670811"/>
                  <a:pt x="2752577" y="2670811"/>
                </a:cubicBezTo>
                <a:lnTo>
                  <a:pt x="159848" y="2670811"/>
                </a:lnTo>
                <a:cubicBezTo>
                  <a:pt x="71566" y="2670811"/>
                  <a:pt x="0" y="2599245"/>
                  <a:pt x="0" y="2510963"/>
                </a:cubicBezTo>
                <a:lnTo>
                  <a:pt x="0" y="159848"/>
                </a:lnTo>
                <a:cubicBezTo>
                  <a:pt x="0" y="71566"/>
                  <a:pt x="71566" y="0"/>
                  <a:pt x="159848" y="0"/>
                </a:cubicBezTo>
                <a:close/>
              </a:path>
            </a:pathLst>
          </a:custGeom>
        </p:spPr>
        <p:txBody>
          <a:bodyPr wrap="square">
            <a:noAutofit/>
          </a:bodyPr>
          <a:lstStyle/>
          <a:p>
            <a:endParaRPr lang="en-IN"/>
          </a:p>
        </p:txBody>
      </p:sp>
      <p:sp>
        <p:nvSpPr>
          <p:cNvPr id="45" name="Picture Placeholder 44">
            <a:extLst>
              <a:ext uri="{FF2B5EF4-FFF2-40B4-BE49-F238E27FC236}">
                <a16:creationId xmlns:a16="http://schemas.microsoft.com/office/drawing/2014/main" id="{913E6588-629F-1307-73DB-35117F610D69}"/>
              </a:ext>
            </a:extLst>
          </p:cNvPr>
          <p:cNvSpPr>
            <a:spLocks noGrp="1"/>
          </p:cNvSpPr>
          <p:nvPr>
            <p:ph type="pic" sz="quarter" idx="16"/>
          </p:nvPr>
        </p:nvSpPr>
        <p:spPr>
          <a:xfrm>
            <a:off x="3120884" y="5182330"/>
            <a:ext cx="2316480" cy="1558290"/>
          </a:xfrm>
          <a:custGeom>
            <a:avLst/>
            <a:gdLst>
              <a:gd name="connsiteX0" fmla="*/ 155502 w 2316480"/>
              <a:gd name="connsiteY0" fmla="*/ 0 h 1558290"/>
              <a:gd name="connsiteX1" fmla="*/ 2160978 w 2316480"/>
              <a:gd name="connsiteY1" fmla="*/ 0 h 1558290"/>
              <a:gd name="connsiteX2" fmla="*/ 2316480 w 2316480"/>
              <a:gd name="connsiteY2" fmla="*/ 155502 h 1558290"/>
              <a:gd name="connsiteX3" fmla="*/ 2316480 w 2316480"/>
              <a:gd name="connsiteY3" fmla="*/ 1402788 h 1558290"/>
              <a:gd name="connsiteX4" fmla="*/ 2160978 w 2316480"/>
              <a:gd name="connsiteY4" fmla="*/ 1558290 h 1558290"/>
              <a:gd name="connsiteX5" fmla="*/ 155502 w 2316480"/>
              <a:gd name="connsiteY5" fmla="*/ 1558290 h 1558290"/>
              <a:gd name="connsiteX6" fmla="*/ 0 w 2316480"/>
              <a:gd name="connsiteY6" fmla="*/ 1402788 h 1558290"/>
              <a:gd name="connsiteX7" fmla="*/ 0 w 2316480"/>
              <a:gd name="connsiteY7" fmla="*/ 155502 h 1558290"/>
              <a:gd name="connsiteX8" fmla="*/ 155502 w 2316480"/>
              <a:gd name="connsiteY8" fmla="*/ 0 h 155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6480" h="1558290">
                <a:moveTo>
                  <a:pt x="155502" y="0"/>
                </a:moveTo>
                <a:lnTo>
                  <a:pt x="2160978" y="0"/>
                </a:lnTo>
                <a:cubicBezTo>
                  <a:pt x="2246859" y="0"/>
                  <a:pt x="2316480" y="69621"/>
                  <a:pt x="2316480" y="155502"/>
                </a:cubicBezTo>
                <a:lnTo>
                  <a:pt x="2316480" y="1402788"/>
                </a:lnTo>
                <a:cubicBezTo>
                  <a:pt x="2316480" y="1488669"/>
                  <a:pt x="2246859" y="1558290"/>
                  <a:pt x="2160978" y="1558290"/>
                </a:cubicBezTo>
                <a:lnTo>
                  <a:pt x="155502" y="1558290"/>
                </a:lnTo>
                <a:cubicBezTo>
                  <a:pt x="69621" y="1558290"/>
                  <a:pt x="0" y="1488669"/>
                  <a:pt x="0" y="1402788"/>
                </a:cubicBezTo>
                <a:lnTo>
                  <a:pt x="0" y="155502"/>
                </a:lnTo>
                <a:cubicBezTo>
                  <a:pt x="0" y="69621"/>
                  <a:pt x="69621" y="0"/>
                  <a:pt x="155502" y="0"/>
                </a:cubicBezTo>
                <a:close/>
              </a:path>
            </a:pathLst>
          </a:custGeom>
        </p:spPr>
        <p:txBody>
          <a:bodyPr wrap="square">
            <a:noAutofit/>
          </a:bodyPr>
          <a:lstStyle/>
          <a:p>
            <a:endParaRPr lang="en-IN"/>
          </a:p>
        </p:txBody>
      </p:sp>
      <p:sp>
        <p:nvSpPr>
          <p:cNvPr id="34" name="Picture Placeholder 33">
            <a:extLst>
              <a:ext uri="{FF2B5EF4-FFF2-40B4-BE49-F238E27FC236}">
                <a16:creationId xmlns:a16="http://schemas.microsoft.com/office/drawing/2014/main" id="{4F1F8EDA-5C94-89DE-FB3B-067459DBD74F}"/>
              </a:ext>
            </a:extLst>
          </p:cNvPr>
          <p:cNvSpPr>
            <a:spLocks noGrp="1"/>
          </p:cNvSpPr>
          <p:nvPr>
            <p:ph type="pic" sz="quarter" idx="13"/>
          </p:nvPr>
        </p:nvSpPr>
        <p:spPr>
          <a:xfrm>
            <a:off x="7345680" y="152400"/>
            <a:ext cx="1729740" cy="1558290"/>
          </a:xfrm>
          <a:custGeom>
            <a:avLst/>
            <a:gdLst>
              <a:gd name="connsiteX0" fmla="*/ 155502 w 1729740"/>
              <a:gd name="connsiteY0" fmla="*/ 0 h 1558290"/>
              <a:gd name="connsiteX1" fmla="*/ 1574238 w 1729740"/>
              <a:gd name="connsiteY1" fmla="*/ 0 h 1558290"/>
              <a:gd name="connsiteX2" fmla="*/ 1729740 w 1729740"/>
              <a:gd name="connsiteY2" fmla="*/ 155502 h 1558290"/>
              <a:gd name="connsiteX3" fmla="*/ 1729740 w 1729740"/>
              <a:gd name="connsiteY3" fmla="*/ 1402788 h 1558290"/>
              <a:gd name="connsiteX4" fmla="*/ 1574238 w 1729740"/>
              <a:gd name="connsiteY4" fmla="*/ 1558290 h 1558290"/>
              <a:gd name="connsiteX5" fmla="*/ 155502 w 1729740"/>
              <a:gd name="connsiteY5" fmla="*/ 1558290 h 1558290"/>
              <a:gd name="connsiteX6" fmla="*/ 0 w 1729740"/>
              <a:gd name="connsiteY6" fmla="*/ 1402788 h 1558290"/>
              <a:gd name="connsiteX7" fmla="*/ 0 w 1729740"/>
              <a:gd name="connsiteY7" fmla="*/ 155502 h 1558290"/>
              <a:gd name="connsiteX8" fmla="*/ 155502 w 1729740"/>
              <a:gd name="connsiteY8" fmla="*/ 0 h 155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9740" h="1558290">
                <a:moveTo>
                  <a:pt x="155502" y="0"/>
                </a:moveTo>
                <a:lnTo>
                  <a:pt x="1574238" y="0"/>
                </a:lnTo>
                <a:cubicBezTo>
                  <a:pt x="1660119" y="0"/>
                  <a:pt x="1729740" y="69621"/>
                  <a:pt x="1729740" y="155502"/>
                </a:cubicBezTo>
                <a:lnTo>
                  <a:pt x="1729740" y="1402788"/>
                </a:lnTo>
                <a:cubicBezTo>
                  <a:pt x="1729740" y="1488669"/>
                  <a:pt x="1660119" y="1558290"/>
                  <a:pt x="1574238" y="1558290"/>
                </a:cubicBezTo>
                <a:lnTo>
                  <a:pt x="155502" y="1558290"/>
                </a:lnTo>
                <a:cubicBezTo>
                  <a:pt x="69621" y="1558290"/>
                  <a:pt x="0" y="1488669"/>
                  <a:pt x="0" y="1402788"/>
                </a:cubicBezTo>
                <a:lnTo>
                  <a:pt x="0" y="155502"/>
                </a:lnTo>
                <a:cubicBezTo>
                  <a:pt x="0" y="69621"/>
                  <a:pt x="69621" y="0"/>
                  <a:pt x="155502" y="0"/>
                </a:cubicBezTo>
                <a:close/>
              </a:path>
            </a:pathLst>
          </a:custGeom>
        </p:spPr>
        <p:txBody>
          <a:bodyPr wrap="square">
            <a:noAutofit/>
          </a:bodyPr>
          <a:lstStyle/>
          <a:p>
            <a:endParaRPr lang="en-IN"/>
          </a:p>
        </p:txBody>
      </p:sp>
      <p:sp>
        <p:nvSpPr>
          <p:cNvPr id="31" name="Picture Placeholder 30">
            <a:extLst>
              <a:ext uri="{FF2B5EF4-FFF2-40B4-BE49-F238E27FC236}">
                <a16:creationId xmlns:a16="http://schemas.microsoft.com/office/drawing/2014/main" id="{887DCA9A-DA21-C971-78BB-9003AE8DC21C}"/>
              </a:ext>
            </a:extLst>
          </p:cNvPr>
          <p:cNvSpPr>
            <a:spLocks noGrp="1"/>
          </p:cNvSpPr>
          <p:nvPr>
            <p:ph type="pic" sz="quarter" idx="12"/>
          </p:nvPr>
        </p:nvSpPr>
        <p:spPr>
          <a:xfrm>
            <a:off x="4930775" y="152400"/>
            <a:ext cx="2315845" cy="1558290"/>
          </a:xfrm>
          <a:custGeom>
            <a:avLst/>
            <a:gdLst>
              <a:gd name="connsiteX0" fmla="*/ 154867 w 2315845"/>
              <a:gd name="connsiteY0" fmla="*/ 0 h 1558290"/>
              <a:gd name="connsiteX1" fmla="*/ 2160343 w 2315845"/>
              <a:gd name="connsiteY1" fmla="*/ 0 h 1558290"/>
              <a:gd name="connsiteX2" fmla="*/ 2315845 w 2315845"/>
              <a:gd name="connsiteY2" fmla="*/ 155502 h 1558290"/>
              <a:gd name="connsiteX3" fmla="*/ 2315845 w 2315845"/>
              <a:gd name="connsiteY3" fmla="*/ 1402788 h 1558290"/>
              <a:gd name="connsiteX4" fmla="*/ 2160343 w 2315845"/>
              <a:gd name="connsiteY4" fmla="*/ 1558290 h 1558290"/>
              <a:gd name="connsiteX5" fmla="*/ 154867 w 2315845"/>
              <a:gd name="connsiteY5" fmla="*/ 1558290 h 1558290"/>
              <a:gd name="connsiteX6" fmla="*/ 11585 w 2315845"/>
              <a:gd name="connsiteY6" fmla="*/ 1463316 h 1558290"/>
              <a:gd name="connsiteX7" fmla="*/ 0 w 2315845"/>
              <a:gd name="connsiteY7" fmla="*/ 1405933 h 1558290"/>
              <a:gd name="connsiteX8" fmla="*/ 0 w 2315845"/>
              <a:gd name="connsiteY8" fmla="*/ 152357 h 1558290"/>
              <a:gd name="connsiteX9" fmla="*/ 11585 w 2315845"/>
              <a:gd name="connsiteY9" fmla="*/ 94974 h 1558290"/>
              <a:gd name="connsiteX10" fmla="*/ 154867 w 2315845"/>
              <a:gd name="connsiteY10" fmla="*/ 0 h 155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5845" h="1558290">
                <a:moveTo>
                  <a:pt x="154867" y="0"/>
                </a:moveTo>
                <a:lnTo>
                  <a:pt x="2160343" y="0"/>
                </a:lnTo>
                <a:cubicBezTo>
                  <a:pt x="2246224" y="0"/>
                  <a:pt x="2315845" y="69621"/>
                  <a:pt x="2315845" y="155502"/>
                </a:cubicBezTo>
                <a:lnTo>
                  <a:pt x="2315845" y="1402788"/>
                </a:lnTo>
                <a:cubicBezTo>
                  <a:pt x="2315845" y="1488669"/>
                  <a:pt x="2246224" y="1558290"/>
                  <a:pt x="2160343" y="1558290"/>
                </a:cubicBezTo>
                <a:lnTo>
                  <a:pt x="154867" y="1558290"/>
                </a:lnTo>
                <a:cubicBezTo>
                  <a:pt x="90457" y="1558290"/>
                  <a:pt x="35192" y="1519128"/>
                  <a:pt x="11585" y="1463316"/>
                </a:cubicBezTo>
                <a:lnTo>
                  <a:pt x="0" y="1405933"/>
                </a:lnTo>
                <a:lnTo>
                  <a:pt x="0" y="152357"/>
                </a:lnTo>
                <a:lnTo>
                  <a:pt x="11585" y="94974"/>
                </a:lnTo>
                <a:cubicBezTo>
                  <a:pt x="35192" y="39162"/>
                  <a:pt x="90457" y="0"/>
                  <a:pt x="154867" y="0"/>
                </a:cubicBezTo>
                <a:close/>
              </a:path>
            </a:pathLst>
          </a:custGeom>
        </p:spPr>
        <p:txBody>
          <a:bodyPr wrap="square">
            <a:noAutofit/>
          </a:bodyPr>
          <a:lstStyle/>
          <a:p>
            <a:endParaRPr lang="en-IN"/>
          </a:p>
        </p:txBody>
      </p:sp>
      <p:sp>
        <p:nvSpPr>
          <p:cNvPr id="37" name="Picture Placeholder 36">
            <a:extLst>
              <a:ext uri="{FF2B5EF4-FFF2-40B4-BE49-F238E27FC236}">
                <a16:creationId xmlns:a16="http://schemas.microsoft.com/office/drawing/2014/main" id="{8D293997-8965-68B5-4A63-941A3595E759}"/>
              </a:ext>
            </a:extLst>
          </p:cNvPr>
          <p:cNvSpPr>
            <a:spLocks noGrp="1"/>
          </p:cNvSpPr>
          <p:nvPr>
            <p:ph type="pic" sz="quarter" idx="14"/>
          </p:nvPr>
        </p:nvSpPr>
        <p:spPr>
          <a:xfrm>
            <a:off x="9174480" y="152400"/>
            <a:ext cx="2827020" cy="1558290"/>
          </a:xfrm>
          <a:custGeom>
            <a:avLst/>
            <a:gdLst>
              <a:gd name="connsiteX0" fmla="*/ 155502 w 2827020"/>
              <a:gd name="connsiteY0" fmla="*/ 0 h 1558290"/>
              <a:gd name="connsiteX1" fmla="*/ 2671518 w 2827020"/>
              <a:gd name="connsiteY1" fmla="*/ 0 h 1558290"/>
              <a:gd name="connsiteX2" fmla="*/ 2827020 w 2827020"/>
              <a:gd name="connsiteY2" fmla="*/ 155502 h 1558290"/>
              <a:gd name="connsiteX3" fmla="*/ 2827020 w 2827020"/>
              <a:gd name="connsiteY3" fmla="*/ 1402788 h 1558290"/>
              <a:gd name="connsiteX4" fmla="*/ 2671518 w 2827020"/>
              <a:gd name="connsiteY4" fmla="*/ 1558290 h 1558290"/>
              <a:gd name="connsiteX5" fmla="*/ 155502 w 2827020"/>
              <a:gd name="connsiteY5" fmla="*/ 1558290 h 1558290"/>
              <a:gd name="connsiteX6" fmla="*/ 0 w 2827020"/>
              <a:gd name="connsiteY6" fmla="*/ 1402788 h 1558290"/>
              <a:gd name="connsiteX7" fmla="*/ 0 w 2827020"/>
              <a:gd name="connsiteY7" fmla="*/ 155502 h 1558290"/>
              <a:gd name="connsiteX8" fmla="*/ 155502 w 2827020"/>
              <a:gd name="connsiteY8" fmla="*/ 0 h 155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7020" h="1558290">
                <a:moveTo>
                  <a:pt x="155502" y="0"/>
                </a:moveTo>
                <a:lnTo>
                  <a:pt x="2671518" y="0"/>
                </a:lnTo>
                <a:cubicBezTo>
                  <a:pt x="2757399" y="0"/>
                  <a:pt x="2827020" y="69621"/>
                  <a:pt x="2827020" y="155502"/>
                </a:cubicBezTo>
                <a:lnTo>
                  <a:pt x="2827020" y="1402788"/>
                </a:lnTo>
                <a:cubicBezTo>
                  <a:pt x="2827020" y="1488669"/>
                  <a:pt x="2757399" y="1558290"/>
                  <a:pt x="2671518" y="1558290"/>
                </a:cubicBezTo>
                <a:lnTo>
                  <a:pt x="155502" y="1558290"/>
                </a:lnTo>
                <a:cubicBezTo>
                  <a:pt x="69621" y="1558290"/>
                  <a:pt x="0" y="1488669"/>
                  <a:pt x="0" y="1402788"/>
                </a:cubicBezTo>
                <a:lnTo>
                  <a:pt x="0" y="155502"/>
                </a:lnTo>
                <a:cubicBezTo>
                  <a:pt x="0" y="69621"/>
                  <a:pt x="69621" y="0"/>
                  <a:pt x="155502" y="0"/>
                </a:cubicBezTo>
                <a:close/>
              </a:path>
            </a:pathLst>
          </a:custGeom>
        </p:spPr>
        <p:txBody>
          <a:bodyPr wrap="square">
            <a:noAutofit/>
          </a:bodyPr>
          <a:lstStyle/>
          <a:p>
            <a:endParaRPr lang="en-IN"/>
          </a:p>
        </p:txBody>
      </p:sp>
      <p:sp>
        <p:nvSpPr>
          <p:cNvPr id="28" name="Picture Placeholder 27">
            <a:extLst>
              <a:ext uri="{FF2B5EF4-FFF2-40B4-BE49-F238E27FC236}">
                <a16:creationId xmlns:a16="http://schemas.microsoft.com/office/drawing/2014/main" id="{532592E7-8397-F7D8-4408-E3C196C596CD}"/>
              </a:ext>
            </a:extLst>
          </p:cNvPr>
          <p:cNvSpPr>
            <a:spLocks noGrp="1"/>
          </p:cNvSpPr>
          <p:nvPr>
            <p:ph type="pic" sz="quarter" idx="11"/>
          </p:nvPr>
        </p:nvSpPr>
        <p:spPr>
          <a:xfrm>
            <a:off x="3131821" y="152400"/>
            <a:ext cx="1698943" cy="1558290"/>
          </a:xfrm>
          <a:custGeom>
            <a:avLst/>
            <a:gdLst>
              <a:gd name="connsiteX0" fmla="*/ 155502 w 1698943"/>
              <a:gd name="connsiteY0" fmla="*/ 0 h 1558290"/>
              <a:gd name="connsiteX1" fmla="*/ 1543758 w 1698943"/>
              <a:gd name="connsiteY1" fmla="*/ 0 h 1558290"/>
              <a:gd name="connsiteX2" fmla="*/ 1687040 w 1698943"/>
              <a:gd name="connsiteY2" fmla="*/ 94974 h 1558290"/>
              <a:gd name="connsiteX3" fmla="*/ 1698943 w 1698943"/>
              <a:gd name="connsiteY3" fmla="*/ 153932 h 1558290"/>
              <a:gd name="connsiteX4" fmla="*/ 1698943 w 1698943"/>
              <a:gd name="connsiteY4" fmla="*/ 1404358 h 1558290"/>
              <a:gd name="connsiteX5" fmla="*/ 1687040 w 1698943"/>
              <a:gd name="connsiteY5" fmla="*/ 1463316 h 1558290"/>
              <a:gd name="connsiteX6" fmla="*/ 1543758 w 1698943"/>
              <a:gd name="connsiteY6" fmla="*/ 1558290 h 1558290"/>
              <a:gd name="connsiteX7" fmla="*/ 155502 w 1698943"/>
              <a:gd name="connsiteY7" fmla="*/ 1558290 h 1558290"/>
              <a:gd name="connsiteX8" fmla="*/ 0 w 1698943"/>
              <a:gd name="connsiteY8" fmla="*/ 1402788 h 1558290"/>
              <a:gd name="connsiteX9" fmla="*/ 0 w 1698943"/>
              <a:gd name="connsiteY9" fmla="*/ 155502 h 1558290"/>
              <a:gd name="connsiteX10" fmla="*/ 155502 w 1698943"/>
              <a:gd name="connsiteY10" fmla="*/ 0 h 155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8943" h="1558290">
                <a:moveTo>
                  <a:pt x="155502" y="0"/>
                </a:moveTo>
                <a:lnTo>
                  <a:pt x="1543758" y="0"/>
                </a:lnTo>
                <a:cubicBezTo>
                  <a:pt x="1608169" y="0"/>
                  <a:pt x="1663434" y="39162"/>
                  <a:pt x="1687040" y="94974"/>
                </a:cubicBezTo>
                <a:lnTo>
                  <a:pt x="1698943" y="153932"/>
                </a:lnTo>
                <a:lnTo>
                  <a:pt x="1698943" y="1404358"/>
                </a:lnTo>
                <a:lnTo>
                  <a:pt x="1687040" y="1463316"/>
                </a:lnTo>
                <a:cubicBezTo>
                  <a:pt x="1663434" y="1519128"/>
                  <a:pt x="1608169" y="1558290"/>
                  <a:pt x="1543758" y="1558290"/>
                </a:cubicBezTo>
                <a:lnTo>
                  <a:pt x="155502" y="1558290"/>
                </a:lnTo>
                <a:cubicBezTo>
                  <a:pt x="69621" y="1558290"/>
                  <a:pt x="0" y="1488669"/>
                  <a:pt x="0" y="1402788"/>
                </a:cubicBezTo>
                <a:lnTo>
                  <a:pt x="0" y="155502"/>
                </a:lnTo>
                <a:cubicBezTo>
                  <a:pt x="0" y="69621"/>
                  <a:pt x="69621" y="0"/>
                  <a:pt x="155502" y="0"/>
                </a:cubicBezTo>
                <a:close/>
              </a:path>
            </a:pathLst>
          </a:custGeom>
        </p:spPr>
        <p:txBody>
          <a:bodyPr wrap="square">
            <a:noAutofit/>
          </a:bodyPr>
          <a:lstStyle/>
          <a:p>
            <a:endParaRPr lang="en-IN"/>
          </a:p>
        </p:txBody>
      </p:sp>
      <p:sp>
        <p:nvSpPr>
          <p:cNvPr id="51" name="Picture Placeholder 50">
            <a:extLst>
              <a:ext uri="{FF2B5EF4-FFF2-40B4-BE49-F238E27FC236}">
                <a16:creationId xmlns:a16="http://schemas.microsoft.com/office/drawing/2014/main" id="{A112FC1A-DF24-966D-0F6D-128BA5279A66}"/>
              </a:ext>
            </a:extLst>
          </p:cNvPr>
          <p:cNvSpPr>
            <a:spLocks noGrp="1"/>
          </p:cNvSpPr>
          <p:nvPr>
            <p:ph type="pic" sz="quarter" idx="18"/>
          </p:nvPr>
        </p:nvSpPr>
        <p:spPr>
          <a:xfrm>
            <a:off x="9174480" y="2598419"/>
            <a:ext cx="2827020" cy="1352551"/>
          </a:xfrm>
          <a:custGeom>
            <a:avLst/>
            <a:gdLst>
              <a:gd name="connsiteX0" fmla="*/ 134971 w 2827020"/>
              <a:gd name="connsiteY0" fmla="*/ 0 h 1352551"/>
              <a:gd name="connsiteX1" fmla="*/ 2692049 w 2827020"/>
              <a:gd name="connsiteY1" fmla="*/ 0 h 1352551"/>
              <a:gd name="connsiteX2" fmla="*/ 2827020 w 2827020"/>
              <a:gd name="connsiteY2" fmla="*/ 134971 h 1352551"/>
              <a:gd name="connsiteX3" fmla="*/ 2827020 w 2827020"/>
              <a:gd name="connsiteY3" fmla="*/ 1217580 h 1352551"/>
              <a:gd name="connsiteX4" fmla="*/ 2692049 w 2827020"/>
              <a:gd name="connsiteY4" fmla="*/ 1352551 h 1352551"/>
              <a:gd name="connsiteX5" fmla="*/ 134971 w 2827020"/>
              <a:gd name="connsiteY5" fmla="*/ 1352551 h 1352551"/>
              <a:gd name="connsiteX6" fmla="*/ 0 w 2827020"/>
              <a:gd name="connsiteY6" fmla="*/ 1217580 h 1352551"/>
              <a:gd name="connsiteX7" fmla="*/ 0 w 2827020"/>
              <a:gd name="connsiteY7" fmla="*/ 134971 h 1352551"/>
              <a:gd name="connsiteX8" fmla="*/ 134971 w 2827020"/>
              <a:gd name="connsiteY8" fmla="*/ 0 h 13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7020" h="1352551">
                <a:moveTo>
                  <a:pt x="134971" y="0"/>
                </a:moveTo>
                <a:lnTo>
                  <a:pt x="2692049" y="0"/>
                </a:lnTo>
                <a:cubicBezTo>
                  <a:pt x="2766591" y="0"/>
                  <a:pt x="2827020" y="60429"/>
                  <a:pt x="2827020" y="134971"/>
                </a:cubicBezTo>
                <a:lnTo>
                  <a:pt x="2827020" y="1217580"/>
                </a:lnTo>
                <a:cubicBezTo>
                  <a:pt x="2827020" y="1292122"/>
                  <a:pt x="2766591" y="1352551"/>
                  <a:pt x="2692049" y="1352551"/>
                </a:cubicBezTo>
                <a:lnTo>
                  <a:pt x="134971" y="1352551"/>
                </a:lnTo>
                <a:cubicBezTo>
                  <a:pt x="60429" y="1352551"/>
                  <a:pt x="0" y="1292122"/>
                  <a:pt x="0" y="1217580"/>
                </a:cubicBezTo>
                <a:lnTo>
                  <a:pt x="0" y="134971"/>
                </a:lnTo>
                <a:cubicBezTo>
                  <a:pt x="0" y="60429"/>
                  <a:pt x="60429" y="0"/>
                  <a:pt x="134971" y="0"/>
                </a:cubicBezTo>
                <a:close/>
              </a:path>
            </a:pathLst>
          </a:custGeom>
        </p:spPr>
        <p:txBody>
          <a:bodyPr wrap="square">
            <a:noAutofit/>
          </a:bodyPr>
          <a:lstStyle/>
          <a:p>
            <a:endParaRPr lang="en-IN"/>
          </a:p>
        </p:txBody>
      </p:sp>
      <p:sp>
        <p:nvSpPr>
          <p:cNvPr id="42" name="Picture Placeholder 41">
            <a:extLst>
              <a:ext uri="{FF2B5EF4-FFF2-40B4-BE49-F238E27FC236}">
                <a16:creationId xmlns:a16="http://schemas.microsoft.com/office/drawing/2014/main" id="{47146EC6-F08A-26DF-8BBD-EA7739BDA029}"/>
              </a:ext>
            </a:extLst>
          </p:cNvPr>
          <p:cNvSpPr>
            <a:spLocks noGrp="1"/>
          </p:cNvSpPr>
          <p:nvPr>
            <p:ph type="pic" sz="quarter" idx="15"/>
          </p:nvPr>
        </p:nvSpPr>
        <p:spPr>
          <a:xfrm>
            <a:off x="3131820" y="1805940"/>
            <a:ext cx="5943600" cy="3258037"/>
          </a:xfrm>
          <a:custGeom>
            <a:avLst/>
            <a:gdLst>
              <a:gd name="connsiteX0" fmla="*/ 325120 w 5943600"/>
              <a:gd name="connsiteY0" fmla="*/ 0 h 3258037"/>
              <a:gd name="connsiteX1" fmla="*/ 5618480 w 5943600"/>
              <a:gd name="connsiteY1" fmla="*/ 0 h 3258037"/>
              <a:gd name="connsiteX2" fmla="*/ 5943600 w 5943600"/>
              <a:gd name="connsiteY2" fmla="*/ 325120 h 3258037"/>
              <a:gd name="connsiteX3" fmla="*/ 5943600 w 5943600"/>
              <a:gd name="connsiteY3" fmla="*/ 2932917 h 3258037"/>
              <a:gd name="connsiteX4" fmla="*/ 5618480 w 5943600"/>
              <a:gd name="connsiteY4" fmla="*/ 3258037 h 3258037"/>
              <a:gd name="connsiteX5" fmla="*/ 325120 w 5943600"/>
              <a:gd name="connsiteY5" fmla="*/ 3258037 h 3258037"/>
              <a:gd name="connsiteX6" fmla="*/ 0 w 5943600"/>
              <a:gd name="connsiteY6" fmla="*/ 2932917 h 3258037"/>
              <a:gd name="connsiteX7" fmla="*/ 0 w 5943600"/>
              <a:gd name="connsiteY7" fmla="*/ 325120 h 3258037"/>
              <a:gd name="connsiteX8" fmla="*/ 325120 w 5943600"/>
              <a:gd name="connsiteY8" fmla="*/ 0 h 325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43600" h="3258037">
                <a:moveTo>
                  <a:pt x="325120" y="0"/>
                </a:moveTo>
                <a:lnTo>
                  <a:pt x="5618480" y="0"/>
                </a:lnTo>
                <a:cubicBezTo>
                  <a:pt x="5798039" y="0"/>
                  <a:pt x="5943600" y="145561"/>
                  <a:pt x="5943600" y="325120"/>
                </a:cubicBezTo>
                <a:lnTo>
                  <a:pt x="5943600" y="2932917"/>
                </a:lnTo>
                <a:cubicBezTo>
                  <a:pt x="5943600" y="3112476"/>
                  <a:pt x="5798039" y="3258037"/>
                  <a:pt x="5618480" y="3258037"/>
                </a:cubicBezTo>
                <a:lnTo>
                  <a:pt x="325120" y="3258037"/>
                </a:lnTo>
                <a:cubicBezTo>
                  <a:pt x="145561" y="3258037"/>
                  <a:pt x="0" y="3112476"/>
                  <a:pt x="0" y="2932917"/>
                </a:cubicBezTo>
                <a:lnTo>
                  <a:pt x="0" y="325120"/>
                </a:lnTo>
                <a:cubicBezTo>
                  <a:pt x="0" y="145561"/>
                  <a:pt x="145561" y="0"/>
                  <a:pt x="325120" y="0"/>
                </a:cubicBezTo>
                <a:close/>
              </a:path>
            </a:pathLst>
          </a:custGeom>
        </p:spPr>
        <p:txBody>
          <a:bodyPr wrap="square">
            <a:noAutofit/>
          </a:bodyPr>
          <a:lstStyle/>
          <a:p>
            <a:endParaRPr lang="en-IN"/>
          </a:p>
        </p:txBody>
      </p:sp>
      <p:sp>
        <p:nvSpPr>
          <p:cNvPr id="21" name="Picture Placeholder 20">
            <a:extLst>
              <a:ext uri="{FF2B5EF4-FFF2-40B4-BE49-F238E27FC236}">
                <a16:creationId xmlns:a16="http://schemas.microsoft.com/office/drawing/2014/main" id="{1433F4AC-2FF2-C30D-9C0D-DE9A03E7632D}"/>
              </a:ext>
            </a:extLst>
          </p:cNvPr>
          <p:cNvSpPr>
            <a:spLocks noGrp="1"/>
          </p:cNvSpPr>
          <p:nvPr>
            <p:ph type="pic" sz="quarter" idx="10"/>
          </p:nvPr>
        </p:nvSpPr>
        <p:spPr>
          <a:xfrm>
            <a:off x="190500" y="152400"/>
            <a:ext cx="1623060" cy="2689860"/>
          </a:xfrm>
          <a:custGeom>
            <a:avLst/>
            <a:gdLst>
              <a:gd name="connsiteX0" fmla="*/ 140979 w 1623060"/>
              <a:gd name="connsiteY0" fmla="*/ 0 h 2689860"/>
              <a:gd name="connsiteX1" fmla="*/ 1482081 w 1623060"/>
              <a:gd name="connsiteY1" fmla="*/ 0 h 2689860"/>
              <a:gd name="connsiteX2" fmla="*/ 1623060 w 1623060"/>
              <a:gd name="connsiteY2" fmla="*/ 140979 h 2689860"/>
              <a:gd name="connsiteX3" fmla="*/ 1623060 w 1623060"/>
              <a:gd name="connsiteY3" fmla="*/ 2548881 h 2689860"/>
              <a:gd name="connsiteX4" fmla="*/ 1482081 w 1623060"/>
              <a:gd name="connsiteY4" fmla="*/ 2689860 h 2689860"/>
              <a:gd name="connsiteX5" fmla="*/ 140979 w 1623060"/>
              <a:gd name="connsiteY5" fmla="*/ 2689860 h 2689860"/>
              <a:gd name="connsiteX6" fmla="*/ 0 w 1623060"/>
              <a:gd name="connsiteY6" fmla="*/ 2548881 h 2689860"/>
              <a:gd name="connsiteX7" fmla="*/ 0 w 1623060"/>
              <a:gd name="connsiteY7" fmla="*/ 140979 h 2689860"/>
              <a:gd name="connsiteX8" fmla="*/ 140979 w 1623060"/>
              <a:gd name="connsiteY8" fmla="*/ 0 h 268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3060" h="2689860">
                <a:moveTo>
                  <a:pt x="140979" y="0"/>
                </a:moveTo>
                <a:lnTo>
                  <a:pt x="1482081" y="0"/>
                </a:lnTo>
                <a:cubicBezTo>
                  <a:pt x="1559942" y="0"/>
                  <a:pt x="1623060" y="63118"/>
                  <a:pt x="1623060" y="140979"/>
                </a:cubicBezTo>
                <a:lnTo>
                  <a:pt x="1623060" y="2548881"/>
                </a:lnTo>
                <a:cubicBezTo>
                  <a:pt x="1623060" y="2626742"/>
                  <a:pt x="1559942" y="2689860"/>
                  <a:pt x="1482081" y="2689860"/>
                </a:cubicBezTo>
                <a:lnTo>
                  <a:pt x="140979" y="2689860"/>
                </a:lnTo>
                <a:cubicBezTo>
                  <a:pt x="63118" y="2689860"/>
                  <a:pt x="0" y="2626742"/>
                  <a:pt x="0" y="2548881"/>
                </a:cubicBezTo>
                <a:lnTo>
                  <a:pt x="0" y="140979"/>
                </a:lnTo>
                <a:cubicBezTo>
                  <a:pt x="0" y="63118"/>
                  <a:pt x="63118" y="0"/>
                  <a:pt x="140979"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813166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066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9CB3D17-037F-21C0-2846-7EF92F4E814A}"/>
              </a:ext>
            </a:extLst>
          </p:cNvPr>
          <p:cNvSpPr>
            <a:spLocks noGrp="1"/>
          </p:cNvSpPr>
          <p:nvPr>
            <p:ph type="pic" sz="quarter" idx="11"/>
          </p:nvPr>
        </p:nvSpPr>
        <p:spPr>
          <a:xfrm>
            <a:off x="2362200" y="1438275"/>
            <a:ext cx="1609725" cy="4562475"/>
          </a:xfrm>
          <a:prstGeom prst="rect">
            <a:avLst/>
          </a:prstGeom>
        </p:spPr>
        <p:txBody>
          <a:bodyPr/>
          <a:lstStyle/>
          <a:p>
            <a:endParaRPr lang="en-IN"/>
          </a:p>
        </p:txBody>
      </p:sp>
      <p:sp>
        <p:nvSpPr>
          <p:cNvPr id="5" name="Picture Placeholder 4">
            <a:extLst>
              <a:ext uri="{FF2B5EF4-FFF2-40B4-BE49-F238E27FC236}">
                <a16:creationId xmlns:a16="http://schemas.microsoft.com/office/drawing/2014/main" id="{DBCE7396-A058-881B-48F2-93B0C85C189B}"/>
              </a:ext>
            </a:extLst>
          </p:cNvPr>
          <p:cNvSpPr>
            <a:spLocks noGrp="1"/>
          </p:cNvSpPr>
          <p:nvPr>
            <p:ph type="pic" sz="quarter" idx="10"/>
          </p:nvPr>
        </p:nvSpPr>
        <p:spPr>
          <a:xfrm>
            <a:off x="1162050" y="619125"/>
            <a:ext cx="1943100" cy="5381625"/>
          </a:xfrm>
          <a:prstGeom prst="rect">
            <a:avLst/>
          </a:prstGeom>
        </p:spPr>
        <p:txBody>
          <a:bodyPr/>
          <a:lstStyle/>
          <a:p>
            <a:endParaRPr lang="en-IN"/>
          </a:p>
        </p:txBody>
      </p:sp>
    </p:spTree>
    <p:extLst>
      <p:ext uri="{BB962C8B-B14F-4D97-AF65-F5344CB8AC3E}">
        <p14:creationId xmlns:p14="http://schemas.microsoft.com/office/powerpoint/2010/main" val="4110612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9CB3D17-037F-21C0-2846-7EF92F4E814A}"/>
              </a:ext>
            </a:extLst>
          </p:cNvPr>
          <p:cNvSpPr>
            <a:spLocks noGrp="1"/>
          </p:cNvSpPr>
          <p:nvPr>
            <p:ph type="pic" sz="quarter" idx="11"/>
          </p:nvPr>
        </p:nvSpPr>
        <p:spPr>
          <a:xfrm>
            <a:off x="8966415" y="1476375"/>
            <a:ext cx="1609725" cy="4562475"/>
          </a:xfrm>
          <a:prstGeom prst="rect">
            <a:avLst/>
          </a:prstGeom>
        </p:spPr>
        <p:txBody>
          <a:bodyPr/>
          <a:lstStyle/>
          <a:p>
            <a:endParaRPr lang="en-IN"/>
          </a:p>
        </p:txBody>
      </p:sp>
      <p:sp>
        <p:nvSpPr>
          <p:cNvPr id="5" name="Picture Placeholder 4">
            <a:extLst>
              <a:ext uri="{FF2B5EF4-FFF2-40B4-BE49-F238E27FC236}">
                <a16:creationId xmlns:a16="http://schemas.microsoft.com/office/drawing/2014/main" id="{DBCE7396-A058-881B-48F2-93B0C85C189B}"/>
              </a:ext>
            </a:extLst>
          </p:cNvPr>
          <p:cNvSpPr>
            <a:spLocks noGrp="1"/>
          </p:cNvSpPr>
          <p:nvPr>
            <p:ph type="pic" sz="quarter" idx="10"/>
          </p:nvPr>
        </p:nvSpPr>
        <p:spPr>
          <a:xfrm>
            <a:off x="7766265" y="657225"/>
            <a:ext cx="1943100" cy="5381625"/>
          </a:xfrm>
          <a:prstGeom prst="rect">
            <a:avLst/>
          </a:prstGeom>
        </p:spPr>
        <p:txBody>
          <a:bodyPr/>
          <a:lstStyle/>
          <a:p>
            <a:endParaRPr lang="en-IN"/>
          </a:p>
        </p:txBody>
      </p:sp>
    </p:spTree>
    <p:extLst>
      <p:ext uri="{BB962C8B-B14F-4D97-AF65-F5344CB8AC3E}">
        <p14:creationId xmlns:p14="http://schemas.microsoft.com/office/powerpoint/2010/main" val="2860676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097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4D1FCB-2B0E-B41F-B0F6-28A39D9D52EC}"/>
              </a:ext>
            </a:extLst>
          </p:cNvPr>
          <p:cNvSpPr>
            <a:spLocks noGrp="1"/>
          </p:cNvSpPr>
          <p:nvPr>
            <p:ph type="pic" sz="quarter" idx="10"/>
          </p:nvPr>
        </p:nvSpPr>
        <p:spPr>
          <a:xfrm>
            <a:off x="1038225" y="2409825"/>
            <a:ext cx="4705350" cy="4448175"/>
          </a:xfrm>
          <a:prstGeom prst="rect">
            <a:avLst/>
          </a:prstGeom>
        </p:spPr>
        <p:txBody>
          <a:bodyPr/>
          <a:lstStyle/>
          <a:p>
            <a:endParaRPr lang="en-IN"/>
          </a:p>
        </p:txBody>
      </p:sp>
    </p:spTree>
    <p:extLst>
      <p:ext uri="{BB962C8B-B14F-4D97-AF65-F5344CB8AC3E}">
        <p14:creationId xmlns:p14="http://schemas.microsoft.com/office/powerpoint/2010/main" val="1618063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4D1FCB-2B0E-B41F-B0F6-28A39D9D52EC}"/>
              </a:ext>
            </a:extLst>
          </p:cNvPr>
          <p:cNvSpPr>
            <a:spLocks noGrp="1"/>
          </p:cNvSpPr>
          <p:nvPr>
            <p:ph type="pic" sz="quarter" idx="10"/>
          </p:nvPr>
        </p:nvSpPr>
        <p:spPr>
          <a:xfrm>
            <a:off x="952500" y="3703468"/>
            <a:ext cx="6096000" cy="3154532"/>
          </a:xfrm>
          <a:prstGeom prst="rect">
            <a:avLst/>
          </a:prstGeom>
        </p:spPr>
        <p:txBody>
          <a:bodyPr/>
          <a:lstStyle/>
          <a:p>
            <a:endParaRPr lang="en-IN"/>
          </a:p>
        </p:txBody>
      </p:sp>
    </p:spTree>
    <p:extLst>
      <p:ext uri="{BB962C8B-B14F-4D97-AF65-F5344CB8AC3E}">
        <p14:creationId xmlns:p14="http://schemas.microsoft.com/office/powerpoint/2010/main" val="1015712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4D1FCB-2B0E-B41F-B0F6-28A39D9D52EC}"/>
              </a:ext>
            </a:extLst>
          </p:cNvPr>
          <p:cNvSpPr>
            <a:spLocks noGrp="1"/>
          </p:cNvSpPr>
          <p:nvPr>
            <p:ph type="pic" sz="quarter" idx="10"/>
          </p:nvPr>
        </p:nvSpPr>
        <p:spPr>
          <a:xfrm>
            <a:off x="6643705" y="1349446"/>
            <a:ext cx="4931915" cy="4220844"/>
          </a:xfrm>
          <a:prstGeom prst="rect">
            <a:avLst/>
          </a:prstGeom>
        </p:spPr>
        <p:txBody>
          <a:bodyPr/>
          <a:lstStyle/>
          <a:p>
            <a:endParaRPr lang="en-IN"/>
          </a:p>
        </p:txBody>
      </p:sp>
    </p:spTree>
    <p:extLst>
      <p:ext uri="{BB962C8B-B14F-4D97-AF65-F5344CB8AC3E}">
        <p14:creationId xmlns:p14="http://schemas.microsoft.com/office/powerpoint/2010/main" val="3232539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70F36F-61F1-E468-8F86-2FB800024D59}"/>
              </a:ext>
            </a:extLst>
          </p:cNvPr>
          <p:cNvSpPr/>
          <p:nvPr userDrawn="1"/>
        </p:nvSpPr>
        <p:spPr>
          <a:xfrm>
            <a:off x="0" y="0"/>
            <a:ext cx="12192000" cy="6858000"/>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3424A4F-744C-3756-C18D-8A6191958C5B}"/>
              </a:ext>
            </a:extLst>
          </p:cNvPr>
          <p:cNvSpPr txBox="1"/>
          <p:nvPr userDrawn="1"/>
        </p:nvSpPr>
        <p:spPr>
          <a:xfrm>
            <a:off x="11061035" y="275329"/>
            <a:ext cx="1130965" cy="276999"/>
          </a:xfrm>
          <a:prstGeom prst="rect">
            <a:avLst/>
          </a:prstGeom>
          <a:noFill/>
        </p:spPr>
        <p:txBody>
          <a:bodyPr wrap="square">
            <a:spAutoFit/>
          </a:bodyPr>
          <a:lstStyle/>
          <a:p>
            <a:r>
              <a:rPr lang="en-GB" sz="1200" dirty="0">
                <a:solidFill>
                  <a:srgbClr val="F1F2F2"/>
                </a:solidFill>
                <a:latin typeface="Arial" panose="020B0604020202020204" pitchFamily="34" charset="0"/>
                <a:cs typeface="Arial" panose="020B0604020202020204" pitchFamily="34" charset="0"/>
              </a:rPr>
              <a:t>Apple Inc.</a:t>
            </a:r>
            <a:endParaRPr lang="en-IN" sz="1200" dirty="0">
              <a:solidFill>
                <a:srgbClr val="F1F2F2"/>
              </a:solidFill>
            </a:endParaRPr>
          </a:p>
        </p:txBody>
      </p:sp>
      <p:pic>
        <p:nvPicPr>
          <p:cNvPr id="9" name="Graphic 8">
            <a:extLst>
              <a:ext uri="{FF2B5EF4-FFF2-40B4-BE49-F238E27FC236}">
                <a16:creationId xmlns:a16="http://schemas.microsoft.com/office/drawing/2014/main" id="{5225586B-A985-DE97-565C-F36375EEDD23}"/>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848973" y="230188"/>
            <a:ext cx="239379" cy="293783"/>
          </a:xfrm>
          <a:prstGeom prst="rect">
            <a:avLst/>
          </a:prstGeom>
        </p:spPr>
      </p:pic>
    </p:spTree>
    <p:extLst>
      <p:ext uri="{BB962C8B-B14F-4D97-AF65-F5344CB8AC3E}">
        <p14:creationId xmlns:p14="http://schemas.microsoft.com/office/powerpoint/2010/main" val="13177236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52" r:id="rId6"/>
    <p:sldLayoutId id="2147483662" r:id="rId7"/>
    <p:sldLayoutId id="2147483663" r:id="rId8"/>
    <p:sldLayoutId id="2147483664" r:id="rId9"/>
    <p:sldLayoutId id="2147483665" r:id="rId10"/>
    <p:sldLayoutId id="2147483666" r:id="rId11"/>
    <p:sldLayoutId id="2147483653" r:id="rId12"/>
    <p:sldLayoutId id="2147483654" r:id="rId13"/>
    <p:sldLayoutId id="2147483655" r:id="rId14"/>
    <p:sldLayoutId id="2147483656" r:id="rId15"/>
    <p:sldLayoutId id="2147483657" r:id="rId16"/>
    <p:sldLayoutId id="2147483658" r:id="rId17"/>
    <p:sldLayoutId id="214748365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slidechef.net/" TargetMode="External"/><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10" Type="http://schemas.openxmlformats.org/officeDocument/2006/relationships/image" Target="../media/image17.jp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group of cell phones on a platform&#10;&#10;Description automatically generated">
            <a:extLst>
              <a:ext uri="{FF2B5EF4-FFF2-40B4-BE49-F238E27FC236}">
                <a16:creationId xmlns:a16="http://schemas.microsoft.com/office/drawing/2014/main" id="{38E3E4E9-F640-8023-950E-98602FE2E17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grpSp>
        <p:nvGrpSpPr>
          <p:cNvPr id="2" name="Group 1">
            <a:extLst>
              <a:ext uri="{FF2B5EF4-FFF2-40B4-BE49-F238E27FC236}">
                <a16:creationId xmlns:a16="http://schemas.microsoft.com/office/drawing/2014/main" id="{4BC71E09-3887-157C-82B9-F0C2278687D2}"/>
              </a:ext>
            </a:extLst>
          </p:cNvPr>
          <p:cNvGrpSpPr/>
          <p:nvPr/>
        </p:nvGrpSpPr>
        <p:grpSpPr>
          <a:xfrm>
            <a:off x="1013459" y="2604153"/>
            <a:ext cx="4434687" cy="1493668"/>
            <a:chOff x="1013459" y="2733720"/>
            <a:chExt cx="4434687" cy="1493668"/>
          </a:xfrm>
        </p:grpSpPr>
        <p:sp>
          <p:nvSpPr>
            <p:cNvPr id="4" name="TextBox 3">
              <a:extLst>
                <a:ext uri="{FF2B5EF4-FFF2-40B4-BE49-F238E27FC236}">
                  <a16:creationId xmlns:a16="http://schemas.microsoft.com/office/drawing/2014/main" id="{16D9A6B2-083F-CBA5-E5C1-EC3EC5677D3D}"/>
                </a:ext>
              </a:extLst>
            </p:cNvPr>
            <p:cNvSpPr txBox="1"/>
            <p:nvPr/>
          </p:nvSpPr>
          <p:spPr>
            <a:xfrm>
              <a:off x="1013459" y="2733720"/>
              <a:ext cx="4196715" cy="1107996"/>
            </a:xfrm>
            <a:prstGeom prst="rect">
              <a:avLst/>
            </a:prstGeom>
            <a:noFill/>
          </p:spPr>
          <p:txBody>
            <a:bodyPr wrap="square" rtlCol="0">
              <a:spAutoFit/>
            </a:bodyPr>
            <a:lstStyle/>
            <a:p>
              <a:r>
                <a:rPr lang="en-GB" sz="6600" b="1" dirty="0">
                  <a:solidFill>
                    <a:schemeClr val="bg1">
                      <a:lumMod val="95000"/>
                    </a:schemeClr>
                  </a:solidFill>
                  <a:latin typeface="+mj-lt"/>
                  <a:cs typeface="Arial" panose="020B0604020202020204" pitchFamily="34" charset="0"/>
                </a:rPr>
                <a:t>iPhone 15</a:t>
              </a:r>
              <a:endParaRPr lang="en-IN" sz="6600" b="1" dirty="0">
                <a:solidFill>
                  <a:schemeClr val="bg1">
                    <a:lumMod val="95000"/>
                  </a:schemeClr>
                </a:solidFill>
                <a:latin typeface="+mj-lt"/>
                <a:cs typeface="Arial" panose="020B0604020202020204" pitchFamily="34" charset="0"/>
              </a:endParaRPr>
            </a:p>
          </p:txBody>
        </p:sp>
        <p:sp>
          <p:nvSpPr>
            <p:cNvPr id="5" name="TextBox 4">
              <a:extLst>
                <a:ext uri="{FF2B5EF4-FFF2-40B4-BE49-F238E27FC236}">
                  <a16:creationId xmlns:a16="http://schemas.microsoft.com/office/drawing/2014/main" id="{69CB4797-B930-03F6-21DC-9EFC0EE9C52E}"/>
                </a:ext>
              </a:extLst>
            </p:cNvPr>
            <p:cNvSpPr txBox="1"/>
            <p:nvPr/>
          </p:nvSpPr>
          <p:spPr>
            <a:xfrm>
              <a:off x="1026160" y="3704168"/>
              <a:ext cx="4421986" cy="523220"/>
            </a:xfrm>
            <a:prstGeom prst="rect">
              <a:avLst/>
            </a:prstGeom>
            <a:noFill/>
          </p:spPr>
          <p:txBody>
            <a:bodyPr wrap="square" rtlCol="0">
              <a:spAutoFit/>
            </a:bodyPr>
            <a:lstStyle/>
            <a:p>
              <a:r>
                <a:rPr lang="en-GB" sz="2800" dirty="0">
                  <a:solidFill>
                    <a:schemeClr val="bg1">
                      <a:lumMod val="95000"/>
                    </a:schemeClr>
                  </a:solidFill>
                  <a:cs typeface="Arial" panose="020B0604020202020204" pitchFamily="34" charset="0"/>
                </a:rPr>
                <a:t>The Best </a:t>
              </a:r>
              <a:r>
                <a:rPr lang="en-GB" sz="2800" b="1" dirty="0">
                  <a:solidFill>
                    <a:schemeClr val="bg1">
                      <a:lumMod val="95000"/>
                    </a:schemeClr>
                  </a:solidFill>
                  <a:cs typeface="Arial" panose="020B0604020202020204" pitchFamily="34" charset="0"/>
                </a:rPr>
                <a:t>iPhone</a:t>
              </a:r>
              <a:r>
                <a:rPr lang="en-GB" sz="2800" dirty="0">
                  <a:solidFill>
                    <a:schemeClr val="bg1">
                      <a:lumMod val="95000"/>
                    </a:schemeClr>
                  </a:solidFill>
                  <a:cs typeface="Arial" panose="020B0604020202020204" pitchFamily="34" charset="0"/>
                </a:rPr>
                <a:t> Ever</a:t>
              </a:r>
              <a:endParaRPr lang="en-IN" sz="2800" dirty="0">
                <a:solidFill>
                  <a:schemeClr val="bg1">
                    <a:lumMod val="95000"/>
                  </a:schemeClr>
                </a:solidFill>
                <a:cs typeface="Arial" panose="020B0604020202020204" pitchFamily="34" charset="0"/>
              </a:endParaRPr>
            </a:p>
          </p:txBody>
        </p:sp>
      </p:grpSp>
      <p:sp>
        <p:nvSpPr>
          <p:cNvPr id="10" name="Rectangle 9">
            <a:extLst>
              <a:ext uri="{FF2B5EF4-FFF2-40B4-BE49-F238E27FC236}">
                <a16:creationId xmlns:a16="http://schemas.microsoft.com/office/drawing/2014/main" id="{CD2A1947-98E7-7464-375C-C497599FFADF}"/>
              </a:ext>
            </a:extLst>
          </p:cNvPr>
          <p:cNvSpPr/>
          <p:nvPr/>
        </p:nvSpPr>
        <p:spPr>
          <a:xfrm>
            <a:off x="838200" y="2672807"/>
            <a:ext cx="60960" cy="150876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55A5328B-8D73-51D4-1D14-C8720EC3203A}"/>
              </a:ext>
            </a:extLst>
          </p:cNvPr>
          <p:cNvSpPr txBox="1"/>
          <p:nvPr/>
        </p:nvSpPr>
        <p:spPr>
          <a:xfrm>
            <a:off x="11061035" y="275329"/>
            <a:ext cx="1130965" cy="276999"/>
          </a:xfrm>
          <a:prstGeom prst="rect">
            <a:avLst/>
          </a:prstGeom>
          <a:noFill/>
        </p:spPr>
        <p:txBody>
          <a:bodyPr wrap="square">
            <a:spAutoFit/>
          </a:bodyPr>
          <a:lstStyle/>
          <a:p>
            <a:r>
              <a:rPr lang="en-GB" sz="1200" dirty="0">
                <a:solidFill>
                  <a:srgbClr val="F1F2F2"/>
                </a:solidFill>
                <a:cs typeface="Arial" panose="020B0604020202020204" pitchFamily="34" charset="0"/>
              </a:rPr>
              <a:t>Apple Inc.</a:t>
            </a:r>
            <a:endParaRPr lang="en-IN" sz="1200" dirty="0">
              <a:solidFill>
                <a:srgbClr val="F1F2F2"/>
              </a:solidFill>
            </a:endParaRPr>
          </a:p>
        </p:txBody>
      </p:sp>
      <p:pic>
        <p:nvPicPr>
          <p:cNvPr id="13" name="Graphic 12">
            <a:extLst>
              <a:ext uri="{FF2B5EF4-FFF2-40B4-BE49-F238E27FC236}">
                <a16:creationId xmlns:a16="http://schemas.microsoft.com/office/drawing/2014/main" id="{FCFEC811-ED9B-20F4-B6BE-92DB24F373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8973" y="230188"/>
            <a:ext cx="239379" cy="293783"/>
          </a:xfrm>
          <a:prstGeom prst="rect">
            <a:avLst/>
          </a:prstGeom>
        </p:spPr>
      </p:pic>
    </p:spTree>
    <p:extLst>
      <p:ext uri="{BB962C8B-B14F-4D97-AF65-F5344CB8AC3E}">
        <p14:creationId xmlns:p14="http://schemas.microsoft.com/office/powerpoint/2010/main" val="3971908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6CB438-64F3-9498-85C1-EAD034C96987}"/>
              </a:ext>
            </a:extLst>
          </p:cNvPr>
          <p:cNvSpPr txBox="1"/>
          <p:nvPr/>
        </p:nvSpPr>
        <p:spPr>
          <a:xfrm>
            <a:off x="3048000" y="2705725"/>
            <a:ext cx="6096000" cy="1446550"/>
          </a:xfrm>
          <a:prstGeom prst="rect">
            <a:avLst/>
          </a:prstGeom>
          <a:noFill/>
        </p:spPr>
        <p:txBody>
          <a:bodyPr wrap="square">
            <a:spAutoFit/>
          </a:bodyPr>
          <a:lstStyle/>
          <a:p>
            <a:pPr algn="ctr"/>
            <a:r>
              <a:rPr lang="en-IN" sz="8800" b="1" i="0" dirty="0">
                <a:solidFill>
                  <a:schemeClr val="bg1">
                    <a:lumMod val="95000"/>
                  </a:schemeClr>
                </a:solidFill>
                <a:effectLst/>
                <a:latin typeface="+mj-lt"/>
                <a:cs typeface="Arial" panose="020B0604020202020204" pitchFamily="34" charset="0"/>
              </a:rPr>
              <a:t>Thank You</a:t>
            </a:r>
          </a:p>
        </p:txBody>
      </p:sp>
    </p:spTree>
    <p:extLst>
      <p:ext uri="{BB962C8B-B14F-4D97-AF65-F5344CB8AC3E}">
        <p14:creationId xmlns:p14="http://schemas.microsoft.com/office/powerpoint/2010/main" val="2023624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19682409-3E10-00D5-7B11-32540713E950}"/>
              </a:ext>
            </a:extLst>
          </p:cNvPr>
          <p:cNvSpPr txBox="1"/>
          <p:nvPr/>
        </p:nvSpPr>
        <p:spPr>
          <a:xfrm>
            <a:off x="2373775" y="982768"/>
            <a:ext cx="7444450" cy="769441"/>
          </a:xfrm>
          <a:prstGeom prst="rect">
            <a:avLst/>
          </a:prstGeom>
          <a:noFill/>
          <a:ln>
            <a:noFill/>
          </a:ln>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400" b="1" dirty="0">
                <a:solidFill>
                  <a:schemeClr val="bg1">
                    <a:lumMod val="95000"/>
                  </a:schemeClr>
                </a:solidFill>
                <a:latin typeface="Product Sans" panose="020B0403030502040203" pitchFamily="34" charset="0"/>
                <a:ea typeface="Inter" panose="02000503000000020004" pitchFamily="50" charset="0"/>
                <a:cs typeface="Inter" panose="02000503000000020004" pitchFamily="50" charset="0"/>
              </a:rPr>
              <a:t>Instructions for use</a:t>
            </a:r>
            <a:endParaRPr lang="en-GB" sz="4400" b="1" dirty="0">
              <a:solidFill>
                <a:schemeClr val="bg1">
                  <a:lumMod val="95000"/>
                </a:schemeClr>
              </a:solidFill>
              <a:latin typeface="Product Sans" panose="020B0403030502040203" pitchFamily="34" charset="0"/>
              <a:ea typeface="Inter" panose="02000503000000020004" pitchFamily="50" charset="0"/>
              <a:cs typeface="Inter" panose="02000503000000020004" pitchFamily="50" charset="0"/>
            </a:endParaRPr>
          </a:p>
        </p:txBody>
      </p:sp>
      <p:sp>
        <p:nvSpPr>
          <p:cNvPr id="3" name="TextBox 5">
            <a:extLst>
              <a:ext uri="{FF2B5EF4-FFF2-40B4-BE49-F238E27FC236}">
                <a16:creationId xmlns:a16="http://schemas.microsoft.com/office/drawing/2014/main" id="{E267EEE3-F283-2BC1-86B0-77C9B161D475}"/>
              </a:ext>
            </a:extLst>
          </p:cNvPr>
          <p:cNvSpPr txBox="1"/>
          <p:nvPr/>
        </p:nvSpPr>
        <p:spPr>
          <a:xfrm>
            <a:off x="4241800" y="2802760"/>
            <a:ext cx="3708401" cy="338554"/>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chemeClr val="bg1"/>
                </a:solidFill>
                <a:latin typeface="Product Sans" panose="020B0403030502040203" pitchFamily="34" charset="0"/>
                <a:ea typeface="Roboto" panose="02000000000000000000" pitchFamily="2" charset="0"/>
                <a:cs typeface="Roboto" panose="02000000000000000000" pitchFamily="2" charset="0"/>
              </a:rPr>
              <a:t>What you are allowed to do :</a:t>
            </a:r>
            <a:endParaRPr lang="en-GB" sz="1600" b="1" dirty="0">
              <a:solidFill>
                <a:schemeClr val="bg1"/>
              </a:solidFill>
              <a:latin typeface="Product Sans" panose="020B0403030502040203" pitchFamily="34" charset="0"/>
              <a:ea typeface="Roboto" panose="02000000000000000000" pitchFamily="2" charset="0"/>
              <a:cs typeface="Roboto" panose="02000000000000000000" pitchFamily="2" charset="0"/>
            </a:endParaRPr>
          </a:p>
        </p:txBody>
      </p:sp>
      <p:sp>
        <p:nvSpPr>
          <p:cNvPr id="4" name="TextBox 6">
            <a:extLst>
              <a:ext uri="{FF2B5EF4-FFF2-40B4-BE49-F238E27FC236}">
                <a16:creationId xmlns:a16="http://schemas.microsoft.com/office/drawing/2014/main" id="{FE9F7F37-0D77-4041-4DFC-E7C7BF6C4A0A}"/>
              </a:ext>
            </a:extLst>
          </p:cNvPr>
          <p:cNvSpPr txBox="1"/>
          <p:nvPr/>
        </p:nvSpPr>
        <p:spPr>
          <a:xfrm>
            <a:off x="3147450" y="3131637"/>
            <a:ext cx="5897100" cy="613951"/>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sz="1200" dirty="0">
                <a:solidFill>
                  <a:schemeClr val="bg1"/>
                </a:solidFill>
                <a:latin typeface="Product Sans" panose="020B0403030502040203" pitchFamily="34" charset="0"/>
                <a:ea typeface="Roboto" panose="02000000000000000000" pitchFamily="2" charset="0"/>
                <a:cs typeface="Roboto" panose="02000000000000000000" pitchFamily="2" charset="0"/>
              </a:rPr>
              <a:t>Modify this template</a:t>
            </a:r>
          </a:p>
          <a:p>
            <a:pPr algn="ctr">
              <a:lnSpc>
                <a:spcPct val="150000"/>
              </a:lnSpc>
            </a:pPr>
            <a:r>
              <a:rPr lang="en-US" sz="1200" dirty="0">
                <a:solidFill>
                  <a:schemeClr val="bg1"/>
                </a:solidFill>
                <a:latin typeface="Product Sans" panose="020B0403030502040203" pitchFamily="34" charset="0"/>
                <a:ea typeface="Roboto" panose="02000000000000000000" pitchFamily="2" charset="0"/>
                <a:cs typeface="Roboto" panose="02000000000000000000" pitchFamily="2" charset="0"/>
              </a:rPr>
              <a:t>Use it for personal or commercial projects</a:t>
            </a:r>
            <a:endParaRPr lang="en-GB" sz="1200" dirty="0">
              <a:solidFill>
                <a:schemeClr val="bg1"/>
              </a:solidFill>
              <a:latin typeface="Product Sans" panose="020B0403030502040203" pitchFamily="34" charset="0"/>
              <a:ea typeface="Roboto" panose="02000000000000000000" pitchFamily="2" charset="0"/>
              <a:cs typeface="Roboto" panose="02000000000000000000" pitchFamily="2" charset="0"/>
            </a:endParaRPr>
          </a:p>
        </p:txBody>
      </p:sp>
      <p:sp>
        <p:nvSpPr>
          <p:cNvPr id="5" name="TextBox 4">
            <a:extLst>
              <a:ext uri="{FF2B5EF4-FFF2-40B4-BE49-F238E27FC236}">
                <a16:creationId xmlns:a16="http://schemas.microsoft.com/office/drawing/2014/main" id="{CA7472E0-41FB-BF42-659C-2B04A66EDA1E}"/>
              </a:ext>
            </a:extLst>
          </p:cNvPr>
          <p:cNvSpPr txBox="1"/>
          <p:nvPr/>
        </p:nvSpPr>
        <p:spPr>
          <a:xfrm>
            <a:off x="3147450" y="2108386"/>
            <a:ext cx="5897100" cy="338554"/>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Product Sans" panose="020B0403030502040203" pitchFamily="34" charset="0"/>
                <a:ea typeface="Roboto" panose="02000000000000000000" pitchFamily="2" charset="0"/>
                <a:cs typeface="Roboto" panose="02000000000000000000" pitchFamily="2" charset="0"/>
              </a:rPr>
              <a:t>You must credit </a:t>
            </a:r>
            <a:r>
              <a:rPr lang="en-US" sz="1600" dirty="0" err="1">
                <a:solidFill>
                  <a:schemeClr val="bg1"/>
                </a:solidFill>
                <a:latin typeface="Product Sans" panose="020B0403030502040203" pitchFamily="34" charset="0"/>
                <a:ea typeface="Roboto" panose="02000000000000000000" pitchFamily="2" charset="0"/>
                <a:cs typeface="Roboto" panose="02000000000000000000" pitchFamily="2" charset="0"/>
              </a:rPr>
              <a:t>Slidechef</a:t>
            </a:r>
            <a:r>
              <a:rPr lang="en-US" sz="1600" dirty="0">
                <a:solidFill>
                  <a:schemeClr val="bg1"/>
                </a:solidFill>
                <a:latin typeface="Product Sans" panose="020B0403030502040203" pitchFamily="34" charset="0"/>
                <a:ea typeface="Roboto" panose="02000000000000000000" pitchFamily="2" charset="0"/>
                <a:cs typeface="Roboto" panose="02000000000000000000" pitchFamily="2" charset="0"/>
              </a:rPr>
              <a:t> in order to use this template</a:t>
            </a:r>
            <a:endParaRPr lang="en-GB" sz="1600" dirty="0">
              <a:solidFill>
                <a:schemeClr val="bg1"/>
              </a:solidFill>
              <a:latin typeface="Product Sans" panose="020B0403030502040203" pitchFamily="34" charset="0"/>
              <a:ea typeface="Roboto" panose="02000000000000000000" pitchFamily="2" charset="0"/>
              <a:cs typeface="Roboto" panose="02000000000000000000" pitchFamily="2" charset="0"/>
            </a:endParaRPr>
          </a:p>
        </p:txBody>
      </p:sp>
      <p:sp>
        <p:nvSpPr>
          <p:cNvPr id="6" name="TextBox 5">
            <a:extLst>
              <a:ext uri="{FF2B5EF4-FFF2-40B4-BE49-F238E27FC236}">
                <a16:creationId xmlns:a16="http://schemas.microsoft.com/office/drawing/2014/main" id="{D88108AE-312B-8CAA-4DAE-D08C410898F1}"/>
              </a:ext>
            </a:extLst>
          </p:cNvPr>
          <p:cNvSpPr txBox="1"/>
          <p:nvPr/>
        </p:nvSpPr>
        <p:spPr>
          <a:xfrm>
            <a:off x="4180682" y="4101407"/>
            <a:ext cx="3830637" cy="338554"/>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dirty="0">
                <a:solidFill>
                  <a:schemeClr val="bg1"/>
                </a:solidFill>
                <a:latin typeface="Product Sans" panose="020B0403030502040203" pitchFamily="34" charset="0"/>
                <a:ea typeface="Roboto" panose="02000000000000000000" pitchFamily="2" charset="0"/>
                <a:cs typeface="Roboto" panose="02000000000000000000" pitchFamily="2" charset="0"/>
              </a:rPr>
              <a:t>What you are not allowed to do :</a:t>
            </a:r>
            <a:endParaRPr lang="en-GB" sz="1600" b="1" dirty="0">
              <a:solidFill>
                <a:schemeClr val="bg1"/>
              </a:solidFill>
              <a:latin typeface="Product Sans" panose="020B0403030502040203" pitchFamily="34"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8BA4A725-AC6D-4EC9-D1A8-FCB91B5B446F}"/>
              </a:ext>
            </a:extLst>
          </p:cNvPr>
          <p:cNvSpPr txBox="1"/>
          <p:nvPr/>
        </p:nvSpPr>
        <p:spPr>
          <a:xfrm>
            <a:off x="3147450" y="4430285"/>
            <a:ext cx="5897100" cy="1444947"/>
          </a:xfrm>
          <a:prstGeom prst="rect">
            <a:avLst/>
          </a:prstGeom>
          <a:noFill/>
          <a:ln>
            <a:no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sz="1200" dirty="0">
                <a:solidFill>
                  <a:schemeClr val="bg1"/>
                </a:solidFill>
                <a:latin typeface="Product Sans" panose="020B0403030502040203" pitchFamily="34" charset="0"/>
                <a:ea typeface="Roboto" panose="02000000000000000000" pitchFamily="2" charset="0"/>
                <a:cs typeface="Roboto" panose="02000000000000000000" pitchFamily="2" charset="0"/>
              </a:rPr>
              <a:t>Offer </a:t>
            </a:r>
            <a:r>
              <a:rPr lang="en-US" sz="1200" dirty="0" err="1">
                <a:solidFill>
                  <a:schemeClr val="bg1"/>
                </a:solidFill>
                <a:latin typeface="Product Sans" panose="020B0403030502040203" pitchFamily="34" charset="0"/>
                <a:ea typeface="Roboto" panose="02000000000000000000" pitchFamily="2" charset="0"/>
                <a:cs typeface="Roboto" panose="02000000000000000000" pitchFamily="2" charset="0"/>
              </a:rPr>
              <a:t>Slidechef</a:t>
            </a:r>
            <a:r>
              <a:rPr lang="en-US" sz="1200" dirty="0">
                <a:solidFill>
                  <a:schemeClr val="bg1"/>
                </a:solidFill>
                <a:latin typeface="Product Sans" panose="020B0403030502040203" pitchFamily="34" charset="0"/>
                <a:ea typeface="Roboto" panose="02000000000000000000" pitchFamily="2" charset="0"/>
                <a:cs typeface="Roboto" panose="02000000000000000000" pitchFamily="2" charset="0"/>
              </a:rPr>
              <a:t> templates for download</a:t>
            </a:r>
          </a:p>
          <a:p>
            <a:pPr algn="ctr">
              <a:lnSpc>
                <a:spcPct val="150000"/>
              </a:lnSpc>
            </a:pPr>
            <a:r>
              <a:rPr lang="en-US" sz="1200" dirty="0">
                <a:solidFill>
                  <a:schemeClr val="bg1"/>
                </a:solidFill>
                <a:latin typeface="Product Sans" panose="020B0403030502040203" pitchFamily="34" charset="0"/>
                <a:ea typeface="Roboto" panose="02000000000000000000" pitchFamily="2" charset="0"/>
                <a:cs typeface="Roboto" panose="02000000000000000000" pitchFamily="2" charset="0"/>
              </a:rPr>
              <a:t>Sublicense, sell or rent any </a:t>
            </a:r>
            <a:r>
              <a:rPr lang="en-US" sz="1200" dirty="0" err="1">
                <a:solidFill>
                  <a:schemeClr val="bg1"/>
                </a:solidFill>
                <a:latin typeface="Product Sans" panose="020B0403030502040203" pitchFamily="34" charset="0"/>
                <a:ea typeface="Roboto" panose="02000000000000000000" pitchFamily="2" charset="0"/>
                <a:cs typeface="Roboto" panose="02000000000000000000" pitchFamily="2" charset="0"/>
              </a:rPr>
              <a:t>Slidechef</a:t>
            </a:r>
            <a:r>
              <a:rPr lang="en-US" sz="1200" dirty="0">
                <a:solidFill>
                  <a:schemeClr val="bg1"/>
                </a:solidFill>
                <a:latin typeface="Product Sans" panose="020B0403030502040203" pitchFamily="34" charset="0"/>
                <a:ea typeface="Roboto" panose="02000000000000000000" pitchFamily="2" charset="0"/>
                <a:cs typeface="Roboto" panose="02000000000000000000" pitchFamily="2" charset="0"/>
              </a:rPr>
              <a:t> content</a:t>
            </a:r>
          </a:p>
          <a:p>
            <a:pPr algn="ctr">
              <a:lnSpc>
                <a:spcPct val="150000"/>
              </a:lnSpc>
            </a:pPr>
            <a:r>
              <a:rPr lang="en-US" sz="1200" dirty="0">
                <a:solidFill>
                  <a:schemeClr val="bg1"/>
                </a:solidFill>
                <a:latin typeface="Product Sans" panose="020B0403030502040203" pitchFamily="34" charset="0"/>
                <a:ea typeface="Roboto" panose="02000000000000000000" pitchFamily="2" charset="0"/>
                <a:cs typeface="Roboto" panose="02000000000000000000" pitchFamily="2" charset="0"/>
              </a:rPr>
              <a:t>Distribute </a:t>
            </a:r>
            <a:r>
              <a:rPr lang="en-US" sz="1200" dirty="0" err="1">
                <a:solidFill>
                  <a:schemeClr val="bg1"/>
                </a:solidFill>
                <a:latin typeface="Product Sans" panose="020B0403030502040203" pitchFamily="34" charset="0"/>
                <a:ea typeface="Roboto" panose="02000000000000000000" pitchFamily="2" charset="0"/>
                <a:cs typeface="Roboto" panose="02000000000000000000" pitchFamily="2" charset="0"/>
              </a:rPr>
              <a:t>Slidechef</a:t>
            </a:r>
            <a:r>
              <a:rPr lang="en-US" sz="1200" dirty="0">
                <a:solidFill>
                  <a:schemeClr val="bg1"/>
                </a:solidFill>
                <a:latin typeface="Product Sans" panose="020B0403030502040203" pitchFamily="34" charset="0"/>
                <a:ea typeface="Roboto" panose="02000000000000000000" pitchFamily="2" charset="0"/>
                <a:cs typeface="Roboto" panose="02000000000000000000" pitchFamily="2" charset="0"/>
              </a:rPr>
              <a:t> content unless it has been authorized</a:t>
            </a:r>
          </a:p>
          <a:p>
            <a:pPr algn="ctr">
              <a:lnSpc>
                <a:spcPct val="150000"/>
              </a:lnSpc>
            </a:pPr>
            <a:r>
              <a:rPr lang="en-US" sz="1200" dirty="0">
                <a:solidFill>
                  <a:schemeClr val="bg1"/>
                </a:solidFill>
                <a:latin typeface="Product Sans" panose="020B0403030502040203" pitchFamily="34" charset="0"/>
                <a:ea typeface="Roboto" panose="02000000000000000000" pitchFamily="2" charset="0"/>
                <a:cs typeface="Roboto" panose="02000000000000000000" pitchFamily="2" charset="0"/>
              </a:rPr>
              <a:t>Include </a:t>
            </a:r>
            <a:r>
              <a:rPr lang="en-US" sz="1200" dirty="0" err="1">
                <a:solidFill>
                  <a:schemeClr val="bg1"/>
                </a:solidFill>
                <a:latin typeface="Product Sans" panose="020B0403030502040203" pitchFamily="34" charset="0"/>
                <a:ea typeface="Roboto" panose="02000000000000000000" pitchFamily="2" charset="0"/>
                <a:cs typeface="Roboto" panose="02000000000000000000" pitchFamily="2" charset="0"/>
              </a:rPr>
              <a:t>Slidechef</a:t>
            </a:r>
            <a:r>
              <a:rPr lang="en-US" sz="1200" dirty="0">
                <a:solidFill>
                  <a:schemeClr val="bg1"/>
                </a:solidFill>
                <a:latin typeface="Product Sans" panose="020B0403030502040203" pitchFamily="34" charset="0"/>
                <a:ea typeface="Roboto" panose="02000000000000000000" pitchFamily="2" charset="0"/>
                <a:cs typeface="Roboto" panose="02000000000000000000" pitchFamily="2" charset="0"/>
              </a:rPr>
              <a:t> content in an online or offline file</a:t>
            </a:r>
          </a:p>
          <a:p>
            <a:pPr algn="ctr">
              <a:lnSpc>
                <a:spcPct val="150000"/>
              </a:lnSpc>
            </a:pPr>
            <a:r>
              <a:rPr lang="en-US" sz="1200" dirty="0">
                <a:solidFill>
                  <a:schemeClr val="bg1"/>
                </a:solidFill>
                <a:latin typeface="Product Sans" panose="020B0403030502040203" pitchFamily="34" charset="0"/>
                <a:ea typeface="Roboto" panose="02000000000000000000" pitchFamily="2" charset="0"/>
                <a:cs typeface="Roboto" panose="02000000000000000000" pitchFamily="2" charset="0"/>
              </a:rPr>
              <a:t>Acquire the copyright of </a:t>
            </a:r>
            <a:r>
              <a:rPr lang="en-US" sz="1200" dirty="0" err="1">
                <a:solidFill>
                  <a:schemeClr val="bg1"/>
                </a:solidFill>
                <a:latin typeface="Product Sans" panose="020B0403030502040203" pitchFamily="34" charset="0"/>
                <a:ea typeface="Roboto" panose="02000000000000000000" pitchFamily="2" charset="0"/>
                <a:cs typeface="Roboto" panose="02000000000000000000" pitchFamily="2" charset="0"/>
              </a:rPr>
              <a:t>Slidechef</a:t>
            </a:r>
            <a:r>
              <a:rPr lang="en-US" sz="1200" dirty="0">
                <a:solidFill>
                  <a:schemeClr val="bg1"/>
                </a:solidFill>
                <a:latin typeface="Product Sans" panose="020B0403030502040203" pitchFamily="34" charset="0"/>
                <a:ea typeface="Roboto" panose="02000000000000000000" pitchFamily="2" charset="0"/>
                <a:cs typeface="Roboto" panose="02000000000000000000" pitchFamily="2" charset="0"/>
              </a:rPr>
              <a:t> content</a:t>
            </a:r>
          </a:p>
        </p:txBody>
      </p:sp>
    </p:spTree>
    <p:extLst>
      <p:ext uri="{BB962C8B-B14F-4D97-AF65-F5344CB8AC3E}">
        <p14:creationId xmlns:p14="http://schemas.microsoft.com/office/powerpoint/2010/main" val="479229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Icon&#10;&#10;Description automatically generated">
            <a:extLst>
              <a:ext uri="{FF2B5EF4-FFF2-40B4-BE49-F238E27FC236}">
                <a16:creationId xmlns:a16="http://schemas.microsoft.com/office/drawing/2014/main" id="{C90612C5-5BC4-FA7D-9E11-F0DEB18F3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0832" y="2886075"/>
            <a:ext cx="1085850" cy="108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15F6C4A-C5DA-BF1A-8816-FEF2032B6409}"/>
              </a:ext>
            </a:extLst>
          </p:cNvPr>
          <p:cNvSpPr txBox="1"/>
          <p:nvPr/>
        </p:nvSpPr>
        <p:spPr>
          <a:xfrm>
            <a:off x="5426869" y="3075057"/>
            <a:ext cx="2654300" cy="707886"/>
          </a:xfrm>
          <a:prstGeom prst="rect">
            <a:avLst/>
          </a:prstGeom>
          <a:noFill/>
          <a:effectLst/>
        </p:spPr>
        <p:txBody>
          <a:bodyPr wrap="square" rtlCol="0">
            <a:spAutoFit/>
          </a:bodyPr>
          <a:lstStyle/>
          <a:p>
            <a:r>
              <a:rPr lang="en-IN" sz="4000" b="0" i="0" u="sng" strike="noStrike" dirty="0">
                <a:solidFill>
                  <a:schemeClr val="bg1">
                    <a:lumMod val="95000"/>
                  </a:schemeClr>
                </a:solidFill>
                <a:effectLst/>
                <a:latin typeface="Product Sans"/>
                <a:hlinkClick r:id="rId3">
                  <a:extLst>
                    <a:ext uri="{A12FA001-AC4F-418D-AE19-62706E023703}">
                      <ahyp:hlinkClr xmlns:ahyp="http://schemas.microsoft.com/office/drawing/2018/hyperlinkcolor" val="tx"/>
                    </a:ext>
                  </a:extLst>
                </a:hlinkClick>
              </a:rPr>
              <a:t>Slide Chef</a:t>
            </a:r>
            <a:endParaRPr lang="en-IN" sz="4000" dirty="0">
              <a:solidFill>
                <a:schemeClr val="bg1">
                  <a:lumMod val="95000"/>
                </a:schemeClr>
              </a:solidFill>
            </a:endParaRPr>
          </a:p>
        </p:txBody>
      </p:sp>
    </p:spTree>
    <p:extLst>
      <p:ext uri="{BB962C8B-B14F-4D97-AF65-F5344CB8AC3E}">
        <p14:creationId xmlns:p14="http://schemas.microsoft.com/office/powerpoint/2010/main" val="3470682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500204D-72D0-6318-96ED-175EAAF7B92B}"/>
              </a:ext>
            </a:extLst>
          </p:cNvPr>
          <p:cNvSpPr txBox="1"/>
          <p:nvPr/>
        </p:nvSpPr>
        <p:spPr>
          <a:xfrm>
            <a:off x="4736306" y="2849108"/>
            <a:ext cx="5931694" cy="893514"/>
          </a:xfrm>
          <a:prstGeom prst="rect">
            <a:avLst/>
          </a:prstGeom>
          <a:noFill/>
        </p:spPr>
        <p:txBody>
          <a:bodyPr wrap="square">
            <a:spAutoFit/>
          </a:bodyPr>
          <a:lstStyle>
            <a:defPPr>
              <a:defRPr lang="en-US"/>
            </a:defPPr>
            <a:lvl1pPr>
              <a:lnSpc>
                <a:spcPct val="150000"/>
              </a:lnSpc>
              <a:defRPr sz="1200" i="0">
                <a:solidFill>
                  <a:schemeClr val="bg1">
                    <a:lumMod val="95000"/>
                  </a:schemeClr>
                </a:solidFill>
                <a:effectLst/>
                <a:latin typeface="Arial" panose="020B0604020202020204" pitchFamily="34" charset="0"/>
                <a:cs typeface="Arial" panose="020B0604020202020204" pitchFamily="34" charset="0"/>
              </a:defRPr>
            </a:lvl1pPr>
          </a:lstStyle>
          <a:p>
            <a:pPr algn="ctr"/>
            <a:r>
              <a:rPr lang="en-GB" dirty="0">
                <a:latin typeface="+mn-lt"/>
              </a:rPr>
              <a:t>The innovative new design features back glass that has colour infused throughout the material. A custom dual-ion exchange process for the glass and an aerospace-grade aluminium enclosure help make iPhone 15 incredibly durable.</a:t>
            </a:r>
            <a:endParaRPr lang="en-IN" dirty="0">
              <a:latin typeface="+mn-lt"/>
            </a:endParaRPr>
          </a:p>
        </p:txBody>
      </p:sp>
      <p:sp>
        <p:nvSpPr>
          <p:cNvPr id="9" name="TextBox 8">
            <a:extLst>
              <a:ext uri="{FF2B5EF4-FFF2-40B4-BE49-F238E27FC236}">
                <a16:creationId xmlns:a16="http://schemas.microsoft.com/office/drawing/2014/main" id="{1A6AF326-25E7-3755-D52A-02D2DC970BAF}"/>
              </a:ext>
            </a:extLst>
          </p:cNvPr>
          <p:cNvSpPr txBox="1"/>
          <p:nvPr/>
        </p:nvSpPr>
        <p:spPr>
          <a:xfrm>
            <a:off x="4736306" y="3866317"/>
            <a:ext cx="6096000" cy="523220"/>
          </a:xfrm>
          <a:prstGeom prst="rect">
            <a:avLst/>
          </a:prstGeom>
          <a:noFill/>
        </p:spPr>
        <p:txBody>
          <a:bodyPr wrap="square">
            <a:spAutoFit/>
          </a:bodyPr>
          <a:lstStyle/>
          <a:p>
            <a:pPr algn="ctr"/>
            <a:r>
              <a:rPr lang="en-GB" sz="2000" dirty="0">
                <a:solidFill>
                  <a:schemeClr val="bg1">
                    <a:lumMod val="95000"/>
                  </a:schemeClr>
                </a:solidFill>
                <a:cs typeface="Arial" panose="020B0604020202020204" pitchFamily="34" charset="0"/>
              </a:rPr>
              <a:t>iPhone 15</a:t>
            </a:r>
            <a:r>
              <a:rPr lang="en-IN" sz="2000" b="1" dirty="0">
                <a:solidFill>
                  <a:schemeClr val="bg1">
                    <a:lumMod val="95000"/>
                  </a:schemeClr>
                </a:solidFill>
                <a:cs typeface="Arial" panose="020B0604020202020204" pitchFamily="34" charset="0"/>
              </a:rPr>
              <a:t> </a:t>
            </a:r>
            <a:r>
              <a:rPr lang="en-IN" sz="2800" b="1" dirty="0">
                <a:solidFill>
                  <a:schemeClr val="bg1">
                    <a:lumMod val="95000"/>
                  </a:schemeClr>
                </a:solidFill>
                <a:cs typeface="Arial" panose="020B0604020202020204" pitchFamily="34" charset="0"/>
              </a:rPr>
              <a:t>Rs.</a:t>
            </a:r>
            <a:r>
              <a:rPr lang="en-IN" sz="2800" b="1" i="0" dirty="0">
                <a:solidFill>
                  <a:schemeClr val="bg1">
                    <a:lumMod val="95000"/>
                  </a:schemeClr>
                </a:solidFill>
                <a:effectLst/>
                <a:cs typeface="Arial" panose="020B0604020202020204" pitchFamily="34" charset="0"/>
              </a:rPr>
              <a:t>79,000/-</a:t>
            </a:r>
          </a:p>
        </p:txBody>
      </p:sp>
      <p:sp>
        <p:nvSpPr>
          <p:cNvPr id="14" name="TextBox 13">
            <a:extLst>
              <a:ext uri="{FF2B5EF4-FFF2-40B4-BE49-F238E27FC236}">
                <a16:creationId xmlns:a16="http://schemas.microsoft.com/office/drawing/2014/main" id="{E308BB66-958A-1975-B1BE-B86D1E5AD125}"/>
              </a:ext>
            </a:extLst>
          </p:cNvPr>
          <p:cNvSpPr txBox="1"/>
          <p:nvPr/>
        </p:nvSpPr>
        <p:spPr>
          <a:xfrm>
            <a:off x="4736306" y="4404469"/>
            <a:ext cx="6096000" cy="523220"/>
          </a:xfrm>
          <a:prstGeom prst="rect">
            <a:avLst/>
          </a:prstGeom>
          <a:noFill/>
        </p:spPr>
        <p:txBody>
          <a:bodyPr wrap="square">
            <a:spAutoFit/>
          </a:bodyPr>
          <a:lstStyle/>
          <a:p>
            <a:pPr algn="ctr"/>
            <a:r>
              <a:rPr lang="en-GB" sz="2000" dirty="0">
                <a:solidFill>
                  <a:schemeClr val="bg1">
                    <a:lumMod val="95000"/>
                  </a:schemeClr>
                </a:solidFill>
                <a:cs typeface="Arial" panose="020B0604020202020204" pitchFamily="34" charset="0"/>
              </a:rPr>
              <a:t>iPhone 15 Plus</a:t>
            </a:r>
            <a:r>
              <a:rPr lang="en-IN" sz="2000" b="1" dirty="0">
                <a:solidFill>
                  <a:schemeClr val="bg1">
                    <a:lumMod val="95000"/>
                  </a:schemeClr>
                </a:solidFill>
                <a:cs typeface="Arial" panose="020B0604020202020204" pitchFamily="34" charset="0"/>
              </a:rPr>
              <a:t> </a:t>
            </a:r>
            <a:r>
              <a:rPr lang="en-IN" sz="2800" b="1" dirty="0">
                <a:solidFill>
                  <a:schemeClr val="bg1">
                    <a:lumMod val="95000"/>
                  </a:schemeClr>
                </a:solidFill>
                <a:cs typeface="Arial" panose="020B0604020202020204" pitchFamily="34" charset="0"/>
              </a:rPr>
              <a:t>Rs.</a:t>
            </a:r>
            <a:r>
              <a:rPr lang="en-IN" sz="2800" b="1" i="0" dirty="0">
                <a:solidFill>
                  <a:schemeClr val="bg1">
                    <a:lumMod val="95000"/>
                  </a:schemeClr>
                </a:solidFill>
                <a:effectLst/>
                <a:cs typeface="Arial" panose="020B0604020202020204" pitchFamily="34" charset="0"/>
              </a:rPr>
              <a:t>89,900/-</a:t>
            </a:r>
          </a:p>
        </p:txBody>
      </p:sp>
      <p:sp>
        <p:nvSpPr>
          <p:cNvPr id="10" name="TextBox 9">
            <a:extLst>
              <a:ext uri="{FF2B5EF4-FFF2-40B4-BE49-F238E27FC236}">
                <a16:creationId xmlns:a16="http://schemas.microsoft.com/office/drawing/2014/main" id="{EE6931EC-AA8A-836F-F225-267B622A2869}"/>
              </a:ext>
            </a:extLst>
          </p:cNvPr>
          <p:cNvSpPr txBox="1"/>
          <p:nvPr/>
        </p:nvSpPr>
        <p:spPr>
          <a:xfrm>
            <a:off x="4736306" y="1989665"/>
            <a:ext cx="6096000" cy="830997"/>
          </a:xfrm>
          <a:prstGeom prst="rect">
            <a:avLst/>
          </a:prstGeom>
          <a:noFill/>
        </p:spPr>
        <p:txBody>
          <a:bodyPr wrap="square">
            <a:spAutoFit/>
          </a:bodyPr>
          <a:lstStyle/>
          <a:p>
            <a:pPr algn="ctr"/>
            <a:r>
              <a:rPr lang="en-IN" sz="4800" b="1" i="0" dirty="0">
                <a:solidFill>
                  <a:schemeClr val="bg1">
                    <a:lumMod val="95000"/>
                  </a:schemeClr>
                </a:solidFill>
                <a:effectLst/>
                <a:latin typeface="+mj-lt"/>
                <a:cs typeface="Arial" panose="020B0604020202020204" pitchFamily="34" charset="0"/>
              </a:rPr>
              <a:t>Introductory Price</a:t>
            </a:r>
          </a:p>
        </p:txBody>
      </p:sp>
      <p:pic>
        <p:nvPicPr>
          <p:cNvPr id="20" name="Picture Placeholder 19" descr="A cell phone with a screen&#10;&#10;Description automatically generated">
            <a:extLst>
              <a:ext uri="{FF2B5EF4-FFF2-40B4-BE49-F238E27FC236}">
                <a16:creationId xmlns:a16="http://schemas.microsoft.com/office/drawing/2014/main" id="{97A68E0F-2830-6CA9-09CC-82FCF68972E1}"/>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9084" t="6062" r="39191" b="18339"/>
          <a:stretch/>
        </p:blipFill>
        <p:spPr>
          <a:xfrm>
            <a:off x="1162050" y="619125"/>
            <a:ext cx="1943100" cy="5381625"/>
          </a:xfrm>
        </p:spPr>
      </p:pic>
      <p:pic>
        <p:nvPicPr>
          <p:cNvPr id="22" name="Picture Placeholder 21" descr="A black cell phone with two cameras&#10;&#10;Description automatically generated">
            <a:extLst>
              <a:ext uri="{FF2B5EF4-FFF2-40B4-BE49-F238E27FC236}">
                <a16:creationId xmlns:a16="http://schemas.microsoft.com/office/drawing/2014/main" id="{8D694BB5-B7AA-0F45-1C67-39BAD603F30C}"/>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38127" t="4969" r="40179" b="17775"/>
          <a:stretch/>
        </p:blipFill>
        <p:spPr>
          <a:xfrm>
            <a:off x="2362200" y="1438275"/>
            <a:ext cx="1609725" cy="4562475"/>
          </a:xfrm>
        </p:spPr>
      </p:pic>
    </p:spTree>
    <p:extLst>
      <p:ext uri="{BB962C8B-B14F-4D97-AF65-F5344CB8AC3E}">
        <p14:creationId xmlns:p14="http://schemas.microsoft.com/office/powerpoint/2010/main" val="3356219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D886027-8DCE-F35C-9BC4-894BD9C74525}"/>
              </a:ext>
            </a:extLst>
          </p:cNvPr>
          <p:cNvSpPr txBox="1"/>
          <p:nvPr/>
        </p:nvSpPr>
        <p:spPr>
          <a:xfrm>
            <a:off x="1316831" y="2849108"/>
            <a:ext cx="5931694" cy="893514"/>
          </a:xfrm>
          <a:prstGeom prst="rect">
            <a:avLst/>
          </a:prstGeom>
          <a:noFill/>
        </p:spPr>
        <p:txBody>
          <a:bodyPr wrap="square">
            <a:spAutoFit/>
          </a:bodyPr>
          <a:lstStyle>
            <a:defPPr>
              <a:defRPr lang="en-US"/>
            </a:defPPr>
            <a:lvl1pPr>
              <a:lnSpc>
                <a:spcPct val="150000"/>
              </a:lnSpc>
              <a:defRPr sz="1200" i="0">
                <a:solidFill>
                  <a:schemeClr val="bg1">
                    <a:lumMod val="95000"/>
                  </a:schemeClr>
                </a:solidFill>
                <a:effectLst/>
                <a:latin typeface="Arial" panose="020B0604020202020204" pitchFamily="34" charset="0"/>
                <a:cs typeface="Arial" panose="020B0604020202020204" pitchFamily="34" charset="0"/>
              </a:defRPr>
            </a:lvl1pPr>
          </a:lstStyle>
          <a:p>
            <a:pPr algn="ctr"/>
            <a:r>
              <a:rPr lang="en-GB" dirty="0">
                <a:latin typeface="+mn-lt"/>
              </a:rPr>
              <a:t>The innovative new design features back glass that has colour infused throughout the material. A custom dual-ion exchange process for the glass and an aerospace-grade aluminium enclosure help make iPhone 15 Pro incredibly durable.</a:t>
            </a:r>
            <a:endParaRPr lang="en-IN" dirty="0">
              <a:latin typeface="+mn-lt"/>
            </a:endParaRPr>
          </a:p>
        </p:txBody>
      </p:sp>
      <p:sp>
        <p:nvSpPr>
          <p:cNvPr id="20" name="TextBox 19">
            <a:extLst>
              <a:ext uri="{FF2B5EF4-FFF2-40B4-BE49-F238E27FC236}">
                <a16:creationId xmlns:a16="http://schemas.microsoft.com/office/drawing/2014/main" id="{D03EF809-B472-92F2-8972-1E75C3CA981F}"/>
              </a:ext>
            </a:extLst>
          </p:cNvPr>
          <p:cNvSpPr txBox="1"/>
          <p:nvPr/>
        </p:nvSpPr>
        <p:spPr>
          <a:xfrm>
            <a:off x="1316831" y="3866317"/>
            <a:ext cx="6096000" cy="523220"/>
          </a:xfrm>
          <a:prstGeom prst="rect">
            <a:avLst/>
          </a:prstGeom>
          <a:noFill/>
        </p:spPr>
        <p:txBody>
          <a:bodyPr wrap="square">
            <a:spAutoFit/>
          </a:bodyPr>
          <a:lstStyle/>
          <a:p>
            <a:pPr algn="ctr"/>
            <a:r>
              <a:rPr lang="en-GB" sz="2000" dirty="0">
                <a:solidFill>
                  <a:schemeClr val="bg1">
                    <a:lumMod val="95000"/>
                  </a:schemeClr>
                </a:solidFill>
                <a:cs typeface="Arial" panose="020B0604020202020204" pitchFamily="34" charset="0"/>
              </a:rPr>
              <a:t>iPhone 15</a:t>
            </a:r>
            <a:r>
              <a:rPr lang="en-IN" sz="2000" b="1" dirty="0">
                <a:solidFill>
                  <a:schemeClr val="bg1">
                    <a:lumMod val="95000"/>
                  </a:schemeClr>
                </a:solidFill>
                <a:cs typeface="Arial" panose="020B0604020202020204" pitchFamily="34" charset="0"/>
              </a:rPr>
              <a:t> </a:t>
            </a:r>
            <a:r>
              <a:rPr lang="en-IN" sz="2800" b="1" dirty="0">
                <a:solidFill>
                  <a:schemeClr val="bg1">
                    <a:lumMod val="95000"/>
                  </a:schemeClr>
                </a:solidFill>
                <a:cs typeface="Arial" panose="020B0604020202020204" pitchFamily="34" charset="0"/>
              </a:rPr>
              <a:t>Rs.</a:t>
            </a:r>
            <a:r>
              <a:rPr lang="en-IN" sz="2800" b="1" i="0" dirty="0">
                <a:solidFill>
                  <a:schemeClr val="bg1">
                    <a:lumMod val="95000"/>
                  </a:schemeClr>
                </a:solidFill>
                <a:effectLst/>
                <a:cs typeface="Arial" panose="020B0604020202020204" pitchFamily="34" charset="0"/>
              </a:rPr>
              <a:t>1,39,900/-</a:t>
            </a:r>
          </a:p>
        </p:txBody>
      </p:sp>
      <p:sp>
        <p:nvSpPr>
          <p:cNvPr id="21" name="TextBox 20">
            <a:extLst>
              <a:ext uri="{FF2B5EF4-FFF2-40B4-BE49-F238E27FC236}">
                <a16:creationId xmlns:a16="http://schemas.microsoft.com/office/drawing/2014/main" id="{888D4788-C3EA-E4D6-EA1C-29CD5E8BB419}"/>
              </a:ext>
            </a:extLst>
          </p:cNvPr>
          <p:cNvSpPr txBox="1"/>
          <p:nvPr/>
        </p:nvSpPr>
        <p:spPr>
          <a:xfrm>
            <a:off x="1316831" y="4404469"/>
            <a:ext cx="6096000" cy="523220"/>
          </a:xfrm>
          <a:prstGeom prst="rect">
            <a:avLst/>
          </a:prstGeom>
          <a:noFill/>
        </p:spPr>
        <p:txBody>
          <a:bodyPr wrap="square">
            <a:spAutoFit/>
          </a:bodyPr>
          <a:lstStyle/>
          <a:p>
            <a:pPr algn="ctr"/>
            <a:r>
              <a:rPr lang="en-GB" sz="2000" dirty="0">
                <a:solidFill>
                  <a:schemeClr val="bg1">
                    <a:lumMod val="95000"/>
                  </a:schemeClr>
                </a:solidFill>
                <a:cs typeface="Arial" panose="020B0604020202020204" pitchFamily="34" charset="0"/>
              </a:rPr>
              <a:t>iPhone 15 Plus</a:t>
            </a:r>
            <a:r>
              <a:rPr lang="en-IN" sz="2000" b="1" dirty="0">
                <a:solidFill>
                  <a:schemeClr val="bg1">
                    <a:lumMod val="95000"/>
                  </a:schemeClr>
                </a:solidFill>
                <a:cs typeface="Arial" panose="020B0604020202020204" pitchFamily="34" charset="0"/>
              </a:rPr>
              <a:t> </a:t>
            </a:r>
            <a:r>
              <a:rPr lang="en-IN" sz="2800" b="1" dirty="0">
                <a:solidFill>
                  <a:schemeClr val="bg1">
                    <a:lumMod val="95000"/>
                  </a:schemeClr>
                </a:solidFill>
                <a:cs typeface="Arial" panose="020B0604020202020204" pitchFamily="34" charset="0"/>
              </a:rPr>
              <a:t>Rs.</a:t>
            </a:r>
            <a:r>
              <a:rPr lang="en-IN" sz="2800" b="1" i="0" dirty="0">
                <a:solidFill>
                  <a:schemeClr val="bg1">
                    <a:lumMod val="95000"/>
                  </a:schemeClr>
                </a:solidFill>
                <a:effectLst/>
                <a:cs typeface="Arial" panose="020B0604020202020204" pitchFamily="34" charset="0"/>
              </a:rPr>
              <a:t>1,59,900/-</a:t>
            </a:r>
          </a:p>
        </p:txBody>
      </p:sp>
      <p:sp>
        <p:nvSpPr>
          <p:cNvPr id="22" name="TextBox 21">
            <a:extLst>
              <a:ext uri="{FF2B5EF4-FFF2-40B4-BE49-F238E27FC236}">
                <a16:creationId xmlns:a16="http://schemas.microsoft.com/office/drawing/2014/main" id="{E12F0FB1-E3B7-7CDC-2437-0739E11B5183}"/>
              </a:ext>
            </a:extLst>
          </p:cNvPr>
          <p:cNvSpPr txBox="1"/>
          <p:nvPr/>
        </p:nvSpPr>
        <p:spPr>
          <a:xfrm>
            <a:off x="1316831" y="1989665"/>
            <a:ext cx="6096000" cy="830997"/>
          </a:xfrm>
          <a:prstGeom prst="rect">
            <a:avLst/>
          </a:prstGeom>
          <a:noFill/>
        </p:spPr>
        <p:txBody>
          <a:bodyPr wrap="square">
            <a:spAutoFit/>
          </a:bodyPr>
          <a:lstStyle/>
          <a:p>
            <a:pPr algn="ctr"/>
            <a:r>
              <a:rPr lang="en-IN" sz="4800" b="1" i="0" dirty="0">
                <a:solidFill>
                  <a:schemeClr val="bg1">
                    <a:lumMod val="95000"/>
                  </a:schemeClr>
                </a:solidFill>
                <a:effectLst/>
                <a:latin typeface="+mj-lt"/>
                <a:cs typeface="Arial" panose="020B0604020202020204" pitchFamily="34" charset="0"/>
              </a:rPr>
              <a:t>Introductory Price</a:t>
            </a:r>
          </a:p>
        </p:txBody>
      </p:sp>
      <p:pic>
        <p:nvPicPr>
          <p:cNvPr id="26" name="Picture Placeholder 25" descr="A cell phone with a black background&#10;&#10;Description automatically generated">
            <a:extLst>
              <a:ext uri="{FF2B5EF4-FFF2-40B4-BE49-F238E27FC236}">
                <a16:creationId xmlns:a16="http://schemas.microsoft.com/office/drawing/2014/main" id="{A02A6BF6-C466-4FE6-CCD5-3A18D08EB71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21" t="-43" r="65716" b="19330"/>
          <a:stretch/>
        </p:blipFill>
        <p:spPr>
          <a:xfrm>
            <a:off x="7766265" y="657225"/>
            <a:ext cx="1943100" cy="5381625"/>
          </a:xfrm>
        </p:spPr>
      </p:pic>
      <p:pic>
        <p:nvPicPr>
          <p:cNvPr id="28" name="Picture Placeholder 27" descr="A close up of a device&#10;&#10;Description automatically generated">
            <a:extLst>
              <a:ext uri="{FF2B5EF4-FFF2-40B4-BE49-F238E27FC236}">
                <a16:creationId xmlns:a16="http://schemas.microsoft.com/office/drawing/2014/main" id="{A847DF2A-CF78-9C65-0146-645F023BEF6C}"/>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209" r="-3780" b="-1"/>
          <a:stretch/>
        </p:blipFill>
        <p:spPr>
          <a:xfrm>
            <a:off x="8966415" y="1476375"/>
            <a:ext cx="1609725" cy="4562475"/>
          </a:xfrm>
        </p:spPr>
      </p:pic>
    </p:spTree>
    <p:extLst>
      <p:ext uri="{BB962C8B-B14F-4D97-AF65-F5344CB8AC3E}">
        <p14:creationId xmlns:p14="http://schemas.microsoft.com/office/powerpoint/2010/main" val="375479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E040FD7-031C-CEA7-8377-86462E97D45F}"/>
              </a:ext>
            </a:extLst>
          </p:cNvPr>
          <p:cNvSpPr txBox="1"/>
          <p:nvPr/>
        </p:nvSpPr>
        <p:spPr>
          <a:xfrm>
            <a:off x="266700" y="1373756"/>
            <a:ext cx="6096000" cy="830997"/>
          </a:xfrm>
          <a:prstGeom prst="rect">
            <a:avLst/>
          </a:prstGeom>
          <a:noFill/>
        </p:spPr>
        <p:txBody>
          <a:bodyPr wrap="square">
            <a:spAutoFit/>
          </a:bodyPr>
          <a:lstStyle/>
          <a:p>
            <a:pPr algn="ctr"/>
            <a:r>
              <a:rPr lang="en-IN" sz="4800" b="1" i="0" dirty="0">
                <a:solidFill>
                  <a:schemeClr val="bg1">
                    <a:lumMod val="95000"/>
                  </a:schemeClr>
                </a:solidFill>
                <a:effectLst/>
                <a:latin typeface="+mj-lt"/>
                <a:cs typeface="Arial" panose="020B0604020202020204" pitchFamily="34" charset="0"/>
              </a:rPr>
              <a:t>Dynamic Island</a:t>
            </a:r>
          </a:p>
        </p:txBody>
      </p:sp>
      <p:sp>
        <p:nvSpPr>
          <p:cNvPr id="14" name="TextBox 13">
            <a:extLst>
              <a:ext uri="{FF2B5EF4-FFF2-40B4-BE49-F238E27FC236}">
                <a16:creationId xmlns:a16="http://schemas.microsoft.com/office/drawing/2014/main" id="{45E9B155-FC77-70C7-016A-9EF8785F648C}"/>
              </a:ext>
            </a:extLst>
          </p:cNvPr>
          <p:cNvSpPr txBox="1"/>
          <p:nvPr/>
        </p:nvSpPr>
        <p:spPr>
          <a:xfrm>
            <a:off x="6362700" y="1344677"/>
            <a:ext cx="5245100" cy="889154"/>
          </a:xfrm>
          <a:prstGeom prst="rect">
            <a:avLst/>
          </a:prstGeom>
          <a:noFill/>
        </p:spPr>
        <p:txBody>
          <a:bodyPr wrap="square">
            <a:spAutoFit/>
          </a:bodyPr>
          <a:lstStyle/>
          <a:p>
            <a:pPr>
              <a:lnSpc>
                <a:spcPct val="150000"/>
              </a:lnSpc>
            </a:pPr>
            <a:r>
              <a:rPr lang="en-GB" sz="1200" i="0" dirty="0">
                <a:solidFill>
                  <a:schemeClr val="bg1">
                    <a:lumMod val="95000"/>
                  </a:schemeClr>
                </a:solidFill>
                <a:effectLst/>
                <a:cs typeface="Arial" panose="020B0604020202020204" pitchFamily="34" charset="0"/>
              </a:rPr>
              <a:t>Dynamic Island can let you know if your flight is delayed, track your hike and tell you when your workout will end. And new apps are added all the time, so it keeps getting more and more helpful.</a:t>
            </a:r>
            <a:endParaRPr lang="en-IN" sz="1200" dirty="0">
              <a:solidFill>
                <a:schemeClr val="bg1">
                  <a:lumMod val="95000"/>
                </a:schemeClr>
              </a:solidFill>
              <a:cs typeface="Arial" panose="020B0604020202020204" pitchFamily="34" charset="0"/>
            </a:endParaRPr>
          </a:p>
        </p:txBody>
      </p:sp>
      <p:sp>
        <p:nvSpPr>
          <p:cNvPr id="16" name="TextBox 15">
            <a:extLst>
              <a:ext uri="{FF2B5EF4-FFF2-40B4-BE49-F238E27FC236}">
                <a16:creationId xmlns:a16="http://schemas.microsoft.com/office/drawing/2014/main" id="{23E71B48-2448-07FD-7285-95C8F128EE3D}"/>
              </a:ext>
            </a:extLst>
          </p:cNvPr>
          <p:cNvSpPr txBox="1"/>
          <p:nvPr/>
        </p:nvSpPr>
        <p:spPr>
          <a:xfrm>
            <a:off x="6362700" y="5090747"/>
            <a:ext cx="5245099" cy="1166153"/>
          </a:xfrm>
          <a:prstGeom prst="rect">
            <a:avLst/>
          </a:prstGeom>
          <a:noFill/>
        </p:spPr>
        <p:txBody>
          <a:bodyPr wrap="square">
            <a:spAutoFit/>
          </a:bodyPr>
          <a:lstStyle>
            <a:defPPr>
              <a:defRPr lang="en-US"/>
            </a:defPPr>
            <a:lvl1pPr>
              <a:lnSpc>
                <a:spcPct val="150000"/>
              </a:lnSpc>
              <a:defRPr sz="1200" i="0">
                <a:solidFill>
                  <a:schemeClr val="bg1">
                    <a:lumMod val="95000"/>
                  </a:schemeClr>
                </a:solidFill>
                <a:effectLst/>
                <a:latin typeface="Arial" panose="020B0604020202020204" pitchFamily="34" charset="0"/>
                <a:cs typeface="Arial" panose="020B0604020202020204" pitchFamily="34" charset="0"/>
              </a:defRPr>
            </a:lvl1pPr>
          </a:lstStyle>
          <a:p>
            <a:r>
              <a:rPr lang="en-GB" dirty="0">
                <a:latin typeface="+mn-lt"/>
              </a:rPr>
              <a:t>The Dynamic Island is able to display content that's running in the background, such as timers and music controls, it shows interactions like ‌Face ID‌ unlocking, Apple Pay payments, incoming phone calls, and more. It is interactive, you can tap into it to expand it.</a:t>
            </a:r>
            <a:endParaRPr lang="en-IN" dirty="0">
              <a:latin typeface="+mn-lt"/>
            </a:endParaRPr>
          </a:p>
        </p:txBody>
      </p:sp>
      <p:sp>
        <p:nvSpPr>
          <p:cNvPr id="17" name="TextBox 16">
            <a:extLst>
              <a:ext uri="{FF2B5EF4-FFF2-40B4-BE49-F238E27FC236}">
                <a16:creationId xmlns:a16="http://schemas.microsoft.com/office/drawing/2014/main" id="{CFE7C6A6-86D5-5774-C78A-A5016321110E}"/>
              </a:ext>
            </a:extLst>
          </p:cNvPr>
          <p:cNvSpPr txBox="1"/>
          <p:nvPr/>
        </p:nvSpPr>
        <p:spPr>
          <a:xfrm>
            <a:off x="6362700" y="2547615"/>
            <a:ext cx="6096000" cy="2308324"/>
          </a:xfrm>
          <a:prstGeom prst="rect">
            <a:avLst/>
          </a:prstGeom>
          <a:noFill/>
        </p:spPr>
        <p:txBody>
          <a:bodyPr wrap="square">
            <a:spAutoFit/>
          </a:bodyPr>
          <a:lstStyle/>
          <a:p>
            <a:r>
              <a:rPr lang="en-IN" sz="4800" b="1" i="0" dirty="0">
                <a:solidFill>
                  <a:schemeClr val="bg1">
                    <a:lumMod val="95000"/>
                  </a:schemeClr>
                </a:solidFill>
                <a:effectLst/>
                <a:latin typeface="+mj-lt"/>
                <a:cs typeface="Arial" panose="020B0604020202020204" pitchFamily="34" charset="0"/>
              </a:rPr>
              <a:t>An</a:t>
            </a:r>
          </a:p>
          <a:p>
            <a:r>
              <a:rPr lang="en-IN" sz="4800" b="1" dirty="0">
                <a:solidFill>
                  <a:schemeClr val="bg1">
                    <a:lumMod val="95000"/>
                  </a:schemeClr>
                </a:solidFill>
                <a:latin typeface="+mj-lt"/>
                <a:cs typeface="Arial" panose="020B0604020202020204" pitchFamily="34" charset="0"/>
              </a:rPr>
              <a:t>Island</a:t>
            </a:r>
          </a:p>
          <a:p>
            <a:r>
              <a:rPr lang="en-IN" sz="4800" b="1" dirty="0">
                <a:solidFill>
                  <a:schemeClr val="bg1">
                    <a:lumMod val="95000"/>
                  </a:schemeClr>
                </a:solidFill>
                <a:latin typeface="+mj-lt"/>
                <a:cs typeface="Arial" panose="020B0604020202020204" pitchFamily="34" charset="0"/>
              </a:rPr>
              <a:t>f</a:t>
            </a:r>
            <a:r>
              <a:rPr lang="en-IN" sz="4800" b="1" i="0" dirty="0">
                <a:solidFill>
                  <a:schemeClr val="bg1">
                    <a:lumMod val="95000"/>
                  </a:schemeClr>
                </a:solidFill>
                <a:effectLst/>
                <a:latin typeface="+mj-lt"/>
                <a:cs typeface="Arial" panose="020B0604020202020204" pitchFamily="34" charset="0"/>
              </a:rPr>
              <a:t>or You</a:t>
            </a:r>
          </a:p>
        </p:txBody>
      </p:sp>
      <p:pic>
        <p:nvPicPr>
          <p:cNvPr id="20" name="Picture Placeholder 19" descr="A screenshot of a phone&#10;&#10;Description automatically generated">
            <a:extLst>
              <a:ext uri="{FF2B5EF4-FFF2-40B4-BE49-F238E27FC236}">
                <a16:creationId xmlns:a16="http://schemas.microsoft.com/office/drawing/2014/main" id="{A5F9C8A0-3F59-B5F7-3584-2CBD93DA604F}"/>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046" t="-500" r="-2301" b="633"/>
          <a:stretch/>
        </p:blipFill>
        <p:spPr>
          <a:xfrm>
            <a:off x="1038225" y="2409825"/>
            <a:ext cx="4705350" cy="4448175"/>
          </a:xfrm>
        </p:spPr>
      </p:pic>
    </p:spTree>
    <p:extLst>
      <p:ext uri="{BB962C8B-B14F-4D97-AF65-F5344CB8AC3E}">
        <p14:creationId xmlns:p14="http://schemas.microsoft.com/office/powerpoint/2010/main" val="4065687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8440C3A-C63C-966B-4A91-80A3CF859FFD}"/>
              </a:ext>
            </a:extLst>
          </p:cNvPr>
          <p:cNvSpPr/>
          <p:nvPr/>
        </p:nvSpPr>
        <p:spPr>
          <a:xfrm>
            <a:off x="8001000" y="946150"/>
            <a:ext cx="825500" cy="825500"/>
          </a:xfrm>
          <a:prstGeom prst="roundRect">
            <a:avLst/>
          </a:prstGeom>
          <a:solidFill>
            <a:srgbClr val="E3C8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3A0CB55B-9ED3-4282-0DF1-BDCE019BE192}"/>
              </a:ext>
            </a:extLst>
          </p:cNvPr>
          <p:cNvSpPr/>
          <p:nvPr/>
        </p:nvSpPr>
        <p:spPr>
          <a:xfrm>
            <a:off x="8001000" y="1981200"/>
            <a:ext cx="825500" cy="825500"/>
          </a:xfrm>
          <a:prstGeom prst="roundRect">
            <a:avLst/>
          </a:prstGeom>
          <a:solidFill>
            <a:srgbClr val="E5E0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4B694FB1-DE38-2A37-D88D-C74F8B2099C6}"/>
              </a:ext>
            </a:extLst>
          </p:cNvPr>
          <p:cNvSpPr/>
          <p:nvPr/>
        </p:nvSpPr>
        <p:spPr>
          <a:xfrm>
            <a:off x="8001000" y="3016250"/>
            <a:ext cx="825500" cy="825500"/>
          </a:xfrm>
          <a:prstGeom prst="roundRect">
            <a:avLst/>
          </a:prstGeom>
          <a:solidFill>
            <a:srgbClr val="CAD4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3BE222B9-A880-74D5-852E-4A9363D91170}"/>
              </a:ext>
            </a:extLst>
          </p:cNvPr>
          <p:cNvSpPr/>
          <p:nvPr/>
        </p:nvSpPr>
        <p:spPr>
          <a:xfrm>
            <a:off x="8001000" y="4051300"/>
            <a:ext cx="825500" cy="825500"/>
          </a:xfrm>
          <a:prstGeom prst="roundRect">
            <a:avLst/>
          </a:prstGeom>
          <a:solidFill>
            <a:srgbClr val="CED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F20D77F1-E4DC-657A-B8CB-11BC190861CF}"/>
              </a:ext>
            </a:extLst>
          </p:cNvPr>
          <p:cNvSpPr/>
          <p:nvPr/>
        </p:nvSpPr>
        <p:spPr>
          <a:xfrm>
            <a:off x="8001000" y="5086350"/>
            <a:ext cx="825500" cy="825500"/>
          </a:xfrm>
          <a:prstGeom prst="roundRect">
            <a:avLst/>
          </a:prstGeom>
          <a:solidFill>
            <a:srgbClr val="3539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EB4DCADC-6804-DA99-F05C-23174816E914}"/>
              </a:ext>
            </a:extLst>
          </p:cNvPr>
          <p:cNvSpPr txBox="1"/>
          <p:nvPr/>
        </p:nvSpPr>
        <p:spPr>
          <a:xfrm>
            <a:off x="9131300" y="5314434"/>
            <a:ext cx="6096000" cy="369332"/>
          </a:xfrm>
          <a:prstGeom prst="rect">
            <a:avLst/>
          </a:prstGeom>
          <a:noFill/>
        </p:spPr>
        <p:txBody>
          <a:bodyPr wrap="square">
            <a:spAutoFit/>
          </a:bodyPr>
          <a:lstStyle/>
          <a:p>
            <a:r>
              <a:rPr lang="en-GB" sz="1800" b="1" i="0" dirty="0">
                <a:solidFill>
                  <a:schemeClr val="bg1">
                    <a:lumMod val="95000"/>
                  </a:schemeClr>
                </a:solidFill>
                <a:effectLst/>
                <a:cs typeface="Arial" panose="020B0604020202020204" pitchFamily="34" charset="0"/>
              </a:rPr>
              <a:t>Onyx</a:t>
            </a:r>
            <a:endParaRPr lang="en-IN" sz="1800" b="1" i="0" dirty="0">
              <a:solidFill>
                <a:schemeClr val="bg1">
                  <a:lumMod val="95000"/>
                </a:schemeClr>
              </a:solidFill>
              <a:effectLst/>
              <a:cs typeface="Arial" panose="020B0604020202020204" pitchFamily="34" charset="0"/>
            </a:endParaRPr>
          </a:p>
        </p:txBody>
      </p:sp>
      <p:sp>
        <p:nvSpPr>
          <p:cNvPr id="15" name="TextBox 14">
            <a:extLst>
              <a:ext uri="{FF2B5EF4-FFF2-40B4-BE49-F238E27FC236}">
                <a16:creationId xmlns:a16="http://schemas.microsoft.com/office/drawing/2014/main" id="{1EEC9891-7420-8488-79B5-2903D63406CE}"/>
              </a:ext>
            </a:extLst>
          </p:cNvPr>
          <p:cNvSpPr txBox="1"/>
          <p:nvPr/>
        </p:nvSpPr>
        <p:spPr>
          <a:xfrm>
            <a:off x="9131300" y="4279384"/>
            <a:ext cx="6096000" cy="369332"/>
          </a:xfrm>
          <a:prstGeom prst="rect">
            <a:avLst/>
          </a:prstGeom>
          <a:noFill/>
        </p:spPr>
        <p:txBody>
          <a:bodyPr wrap="square">
            <a:spAutoFit/>
          </a:bodyPr>
          <a:lstStyle/>
          <a:p>
            <a:r>
              <a:rPr lang="en-GB" sz="1800" b="1" i="0" dirty="0">
                <a:solidFill>
                  <a:schemeClr val="bg1">
                    <a:lumMod val="95000"/>
                  </a:schemeClr>
                </a:solidFill>
                <a:effectLst/>
                <a:cs typeface="Arial" panose="020B0604020202020204" pitchFamily="34" charset="0"/>
              </a:rPr>
              <a:t>Light Gray</a:t>
            </a:r>
            <a:endParaRPr lang="en-IN" sz="1800" b="1" i="0" dirty="0">
              <a:solidFill>
                <a:schemeClr val="bg1">
                  <a:lumMod val="95000"/>
                </a:schemeClr>
              </a:solidFill>
              <a:effectLst/>
              <a:cs typeface="Arial" panose="020B0604020202020204" pitchFamily="34" charset="0"/>
            </a:endParaRPr>
          </a:p>
        </p:txBody>
      </p:sp>
      <p:sp>
        <p:nvSpPr>
          <p:cNvPr id="18" name="TextBox 17">
            <a:extLst>
              <a:ext uri="{FF2B5EF4-FFF2-40B4-BE49-F238E27FC236}">
                <a16:creationId xmlns:a16="http://schemas.microsoft.com/office/drawing/2014/main" id="{C6FEF937-BB76-08C8-3E52-1ECF11D17D16}"/>
              </a:ext>
            </a:extLst>
          </p:cNvPr>
          <p:cNvSpPr txBox="1"/>
          <p:nvPr/>
        </p:nvSpPr>
        <p:spPr>
          <a:xfrm>
            <a:off x="9131300" y="3250684"/>
            <a:ext cx="6096000" cy="369332"/>
          </a:xfrm>
          <a:prstGeom prst="rect">
            <a:avLst/>
          </a:prstGeom>
          <a:noFill/>
        </p:spPr>
        <p:txBody>
          <a:bodyPr wrap="square">
            <a:spAutoFit/>
          </a:bodyPr>
          <a:lstStyle/>
          <a:p>
            <a:r>
              <a:rPr lang="en-GB" sz="1800" b="1" i="0" dirty="0">
                <a:solidFill>
                  <a:schemeClr val="bg1">
                    <a:lumMod val="95000"/>
                  </a:schemeClr>
                </a:solidFill>
                <a:effectLst/>
                <a:cs typeface="Arial" panose="020B0604020202020204" pitchFamily="34" charset="0"/>
              </a:rPr>
              <a:t>Pastel Gray</a:t>
            </a:r>
            <a:endParaRPr lang="en-IN" sz="1800" b="1" i="0" dirty="0">
              <a:solidFill>
                <a:schemeClr val="bg1">
                  <a:lumMod val="95000"/>
                </a:schemeClr>
              </a:solidFill>
              <a:effectLst/>
              <a:cs typeface="Arial" panose="020B0604020202020204" pitchFamily="34" charset="0"/>
            </a:endParaRPr>
          </a:p>
        </p:txBody>
      </p:sp>
      <p:sp>
        <p:nvSpPr>
          <p:cNvPr id="19" name="TextBox 18">
            <a:extLst>
              <a:ext uri="{FF2B5EF4-FFF2-40B4-BE49-F238E27FC236}">
                <a16:creationId xmlns:a16="http://schemas.microsoft.com/office/drawing/2014/main" id="{C62DC041-3BF1-3BA0-3620-AFE2A2544398}"/>
              </a:ext>
            </a:extLst>
          </p:cNvPr>
          <p:cNvSpPr txBox="1"/>
          <p:nvPr/>
        </p:nvSpPr>
        <p:spPr>
          <a:xfrm>
            <a:off x="9131300" y="2221984"/>
            <a:ext cx="6096000" cy="369332"/>
          </a:xfrm>
          <a:prstGeom prst="rect">
            <a:avLst/>
          </a:prstGeom>
          <a:noFill/>
        </p:spPr>
        <p:txBody>
          <a:bodyPr wrap="square">
            <a:spAutoFit/>
          </a:bodyPr>
          <a:lstStyle/>
          <a:p>
            <a:r>
              <a:rPr lang="en-GB" b="1" dirty="0">
                <a:solidFill>
                  <a:schemeClr val="bg1">
                    <a:lumMod val="95000"/>
                  </a:schemeClr>
                </a:solidFill>
                <a:cs typeface="Arial" panose="020B0604020202020204" pitchFamily="34" charset="0"/>
              </a:rPr>
              <a:t>Pearl</a:t>
            </a:r>
            <a:endParaRPr lang="en-IN" sz="1800" b="1" i="0" dirty="0">
              <a:solidFill>
                <a:schemeClr val="bg1">
                  <a:lumMod val="95000"/>
                </a:schemeClr>
              </a:solidFill>
              <a:effectLst/>
              <a:cs typeface="Arial" panose="020B0604020202020204" pitchFamily="34" charset="0"/>
            </a:endParaRPr>
          </a:p>
        </p:txBody>
      </p:sp>
      <p:sp>
        <p:nvSpPr>
          <p:cNvPr id="20" name="TextBox 19">
            <a:extLst>
              <a:ext uri="{FF2B5EF4-FFF2-40B4-BE49-F238E27FC236}">
                <a16:creationId xmlns:a16="http://schemas.microsoft.com/office/drawing/2014/main" id="{57BC14D4-256A-6475-8546-A38B71CCA398}"/>
              </a:ext>
            </a:extLst>
          </p:cNvPr>
          <p:cNvSpPr txBox="1"/>
          <p:nvPr/>
        </p:nvSpPr>
        <p:spPr>
          <a:xfrm>
            <a:off x="9131300" y="1193284"/>
            <a:ext cx="6096000" cy="369332"/>
          </a:xfrm>
          <a:prstGeom prst="rect">
            <a:avLst/>
          </a:prstGeom>
          <a:noFill/>
        </p:spPr>
        <p:txBody>
          <a:bodyPr wrap="square">
            <a:spAutoFit/>
          </a:bodyPr>
          <a:lstStyle/>
          <a:p>
            <a:r>
              <a:rPr lang="en-GB" sz="1800" b="1" i="0" dirty="0">
                <a:solidFill>
                  <a:schemeClr val="bg1">
                    <a:lumMod val="95000"/>
                  </a:schemeClr>
                </a:solidFill>
                <a:effectLst/>
                <a:cs typeface="Arial" panose="020B0604020202020204" pitchFamily="34" charset="0"/>
              </a:rPr>
              <a:t>Queen Pink</a:t>
            </a:r>
            <a:endParaRPr lang="en-IN" sz="1800" b="1" i="0" dirty="0">
              <a:solidFill>
                <a:schemeClr val="bg1">
                  <a:lumMod val="95000"/>
                </a:schemeClr>
              </a:solidFill>
              <a:effectLst/>
              <a:cs typeface="Arial" panose="020B0604020202020204" pitchFamily="34" charset="0"/>
            </a:endParaRPr>
          </a:p>
        </p:txBody>
      </p:sp>
      <p:sp>
        <p:nvSpPr>
          <p:cNvPr id="24" name="TextBox 23">
            <a:extLst>
              <a:ext uri="{FF2B5EF4-FFF2-40B4-BE49-F238E27FC236}">
                <a16:creationId xmlns:a16="http://schemas.microsoft.com/office/drawing/2014/main" id="{A611AEF8-B526-F3B4-18CD-63B20D78595D}"/>
              </a:ext>
            </a:extLst>
          </p:cNvPr>
          <p:cNvSpPr txBox="1"/>
          <p:nvPr/>
        </p:nvSpPr>
        <p:spPr>
          <a:xfrm>
            <a:off x="863600" y="1193284"/>
            <a:ext cx="5410200" cy="1569660"/>
          </a:xfrm>
          <a:prstGeom prst="rect">
            <a:avLst/>
          </a:prstGeom>
          <a:noFill/>
        </p:spPr>
        <p:txBody>
          <a:bodyPr wrap="square">
            <a:spAutoFit/>
          </a:bodyPr>
          <a:lstStyle/>
          <a:p>
            <a:r>
              <a:rPr lang="en-IN" sz="4800" b="1" i="0" dirty="0">
                <a:solidFill>
                  <a:schemeClr val="bg1">
                    <a:lumMod val="95000"/>
                  </a:schemeClr>
                </a:solidFill>
                <a:effectLst/>
                <a:latin typeface="+mj-lt"/>
                <a:cs typeface="Arial" panose="020B0604020202020204" pitchFamily="34" charset="0"/>
              </a:rPr>
              <a:t>In Five </a:t>
            </a:r>
          </a:p>
          <a:p>
            <a:r>
              <a:rPr lang="en-IN" sz="4800" b="1" i="0" dirty="0">
                <a:solidFill>
                  <a:schemeClr val="bg1">
                    <a:lumMod val="95000"/>
                  </a:schemeClr>
                </a:solidFill>
                <a:effectLst/>
                <a:latin typeface="+mj-lt"/>
                <a:cs typeface="Arial" panose="020B0604020202020204" pitchFamily="34" charset="0"/>
              </a:rPr>
              <a:t>Amazing Colours</a:t>
            </a:r>
          </a:p>
        </p:txBody>
      </p:sp>
      <p:pic>
        <p:nvPicPr>
          <p:cNvPr id="27" name="Picture Placeholder 26" descr="A group of cell phones with multiple cameras&#10;&#10;Description automatically generated">
            <a:extLst>
              <a:ext uri="{FF2B5EF4-FFF2-40B4-BE49-F238E27FC236}">
                <a16:creationId xmlns:a16="http://schemas.microsoft.com/office/drawing/2014/main" id="{BBA7A888-4C31-1B99-5BA1-8F0C8D22149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421" t="-1378" r="-632" b="332"/>
          <a:stretch/>
        </p:blipFill>
        <p:spPr>
          <a:xfrm>
            <a:off x="952500" y="3703468"/>
            <a:ext cx="6096000" cy="3154532"/>
          </a:xfrm>
        </p:spPr>
      </p:pic>
    </p:spTree>
    <p:extLst>
      <p:ext uri="{BB962C8B-B14F-4D97-AF65-F5344CB8AC3E}">
        <p14:creationId xmlns:p14="http://schemas.microsoft.com/office/powerpoint/2010/main" val="3126686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5E3DED0-EFB0-2E2D-75DD-B8D47CC4C644}"/>
              </a:ext>
            </a:extLst>
          </p:cNvPr>
          <p:cNvSpPr/>
          <p:nvPr/>
        </p:nvSpPr>
        <p:spPr>
          <a:xfrm>
            <a:off x="3962400" y="3687233"/>
            <a:ext cx="825500" cy="825500"/>
          </a:xfrm>
          <a:prstGeom prst="roundRect">
            <a:avLst/>
          </a:prstGeom>
          <a:solidFill>
            <a:srgbClr val="44485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BB8896A0-0A79-A52A-4D52-0BDBB73AA7B9}"/>
              </a:ext>
            </a:extLst>
          </p:cNvPr>
          <p:cNvSpPr/>
          <p:nvPr/>
        </p:nvSpPr>
        <p:spPr>
          <a:xfrm>
            <a:off x="3962400" y="4724400"/>
            <a:ext cx="825500" cy="825500"/>
          </a:xfrm>
          <a:prstGeom prst="roundRect">
            <a:avLst/>
          </a:prstGeom>
          <a:solidFill>
            <a:srgbClr val="A09C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3F1A5F06-2BC0-4BA3-38EE-A3FF7B6F636D}"/>
              </a:ext>
            </a:extLst>
          </p:cNvPr>
          <p:cNvSpPr/>
          <p:nvPr/>
        </p:nvSpPr>
        <p:spPr>
          <a:xfrm>
            <a:off x="942975" y="3687234"/>
            <a:ext cx="825500" cy="825500"/>
          </a:xfrm>
          <a:prstGeom prst="roundRect">
            <a:avLst/>
          </a:prstGeom>
          <a:solidFill>
            <a:srgbClr val="DFDC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587A9D51-3F9B-1691-CCBD-69C05B7D416F}"/>
              </a:ext>
            </a:extLst>
          </p:cNvPr>
          <p:cNvSpPr/>
          <p:nvPr/>
        </p:nvSpPr>
        <p:spPr>
          <a:xfrm>
            <a:off x="942975" y="4724400"/>
            <a:ext cx="825500" cy="825500"/>
          </a:xfrm>
          <a:prstGeom prst="roundRect">
            <a:avLst/>
          </a:prstGeom>
          <a:solidFill>
            <a:srgbClr val="4141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DD7ED37D-8508-81EC-632E-96F084DD0A6E}"/>
              </a:ext>
            </a:extLst>
          </p:cNvPr>
          <p:cNvSpPr txBox="1"/>
          <p:nvPr/>
        </p:nvSpPr>
        <p:spPr>
          <a:xfrm>
            <a:off x="2073275" y="4952484"/>
            <a:ext cx="1665270" cy="369332"/>
          </a:xfrm>
          <a:prstGeom prst="rect">
            <a:avLst/>
          </a:prstGeom>
          <a:noFill/>
        </p:spPr>
        <p:txBody>
          <a:bodyPr wrap="square">
            <a:spAutoFit/>
          </a:bodyPr>
          <a:lstStyle/>
          <a:p>
            <a:r>
              <a:rPr lang="en-GB" sz="1800" b="1" i="0" dirty="0">
                <a:solidFill>
                  <a:schemeClr val="bg1">
                    <a:lumMod val="95000"/>
                  </a:schemeClr>
                </a:solidFill>
                <a:effectLst/>
                <a:cs typeface="Arial" panose="020B0604020202020204" pitchFamily="34" charset="0"/>
              </a:rPr>
              <a:t>Shadow Gray</a:t>
            </a:r>
            <a:endParaRPr lang="en-IN" sz="1800" b="1" i="0" dirty="0">
              <a:solidFill>
                <a:schemeClr val="bg1">
                  <a:lumMod val="95000"/>
                </a:schemeClr>
              </a:solidFill>
              <a:effectLst/>
              <a:cs typeface="Arial" panose="020B0604020202020204" pitchFamily="34" charset="0"/>
            </a:endParaRPr>
          </a:p>
        </p:txBody>
      </p:sp>
      <p:sp>
        <p:nvSpPr>
          <p:cNvPr id="9" name="TextBox 8">
            <a:extLst>
              <a:ext uri="{FF2B5EF4-FFF2-40B4-BE49-F238E27FC236}">
                <a16:creationId xmlns:a16="http://schemas.microsoft.com/office/drawing/2014/main" id="{6BB09428-25ED-6FED-065D-6AA84D8CD733}"/>
              </a:ext>
            </a:extLst>
          </p:cNvPr>
          <p:cNvSpPr txBox="1"/>
          <p:nvPr/>
        </p:nvSpPr>
        <p:spPr>
          <a:xfrm>
            <a:off x="2073275" y="3917434"/>
            <a:ext cx="1417655" cy="369332"/>
          </a:xfrm>
          <a:prstGeom prst="rect">
            <a:avLst/>
          </a:prstGeom>
          <a:noFill/>
        </p:spPr>
        <p:txBody>
          <a:bodyPr wrap="square">
            <a:spAutoFit/>
          </a:bodyPr>
          <a:lstStyle/>
          <a:p>
            <a:r>
              <a:rPr lang="en-GB" b="1" dirty="0">
                <a:solidFill>
                  <a:schemeClr val="bg1">
                    <a:lumMod val="95000"/>
                  </a:schemeClr>
                </a:solidFill>
                <a:cs typeface="Arial" panose="020B0604020202020204" pitchFamily="34" charset="0"/>
              </a:rPr>
              <a:t>Timberwolf</a:t>
            </a:r>
            <a:endParaRPr lang="en-IN" sz="1800" b="1" i="0" dirty="0">
              <a:solidFill>
                <a:schemeClr val="bg1">
                  <a:lumMod val="95000"/>
                </a:schemeClr>
              </a:solidFill>
              <a:effectLst/>
              <a:cs typeface="Arial" panose="020B0604020202020204" pitchFamily="34" charset="0"/>
            </a:endParaRPr>
          </a:p>
        </p:txBody>
      </p:sp>
      <p:sp>
        <p:nvSpPr>
          <p:cNvPr id="11" name="TextBox 10">
            <a:extLst>
              <a:ext uri="{FF2B5EF4-FFF2-40B4-BE49-F238E27FC236}">
                <a16:creationId xmlns:a16="http://schemas.microsoft.com/office/drawing/2014/main" id="{CCC5F9BF-CF95-ED37-B9D5-508E4981ADF3}"/>
              </a:ext>
            </a:extLst>
          </p:cNvPr>
          <p:cNvSpPr txBox="1"/>
          <p:nvPr/>
        </p:nvSpPr>
        <p:spPr>
          <a:xfrm>
            <a:off x="5092700" y="4963067"/>
            <a:ext cx="1498600" cy="369332"/>
          </a:xfrm>
          <a:prstGeom prst="rect">
            <a:avLst/>
          </a:prstGeom>
          <a:noFill/>
        </p:spPr>
        <p:txBody>
          <a:bodyPr wrap="square">
            <a:spAutoFit/>
          </a:bodyPr>
          <a:lstStyle/>
          <a:p>
            <a:r>
              <a:rPr lang="en-GB" sz="1800" b="1" i="0" dirty="0">
                <a:solidFill>
                  <a:schemeClr val="bg1">
                    <a:lumMod val="95000"/>
                  </a:schemeClr>
                </a:solidFill>
                <a:effectLst/>
                <a:cs typeface="Arial" panose="020B0604020202020204" pitchFamily="34" charset="0"/>
              </a:rPr>
              <a:t>Grullo</a:t>
            </a:r>
            <a:endParaRPr lang="en-IN" sz="1800" b="1" i="0" dirty="0">
              <a:solidFill>
                <a:schemeClr val="bg1">
                  <a:lumMod val="95000"/>
                </a:schemeClr>
              </a:solidFill>
              <a:effectLst/>
              <a:cs typeface="Arial" panose="020B0604020202020204" pitchFamily="34" charset="0"/>
            </a:endParaRPr>
          </a:p>
        </p:txBody>
      </p:sp>
      <p:sp>
        <p:nvSpPr>
          <p:cNvPr id="12" name="TextBox 11">
            <a:extLst>
              <a:ext uri="{FF2B5EF4-FFF2-40B4-BE49-F238E27FC236}">
                <a16:creationId xmlns:a16="http://schemas.microsoft.com/office/drawing/2014/main" id="{DB234792-FB35-F35A-ACF9-BB499E0F4FDE}"/>
              </a:ext>
            </a:extLst>
          </p:cNvPr>
          <p:cNvSpPr txBox="1"/>
          <p:nvPr/>
        </p:nvSpPr>
        <p:spPr>
          <a:xfrm>
            <a:off x="5092700" y="3934367"/>
            <a:ext cx="1498600" cy="369332"/>
          </a:xfrm>
          <a:prstGeom prst="rect">
            <a:avLst/>
          </a:prstGeom>
          <a:noFill/>
        </p:spPr>
        <p:txBody>
          <a:bodyPr wrap="square">
            <a:spAutoFit/>
          </a:bodyPr>
          <a:lstStyle/>
          <a:p>
            <a:r>
              <a:rPr lang="en-GB" sz="1800" b="1" i="0" dirty="0">
                <a:solidFill>
                  <a:schemeClr val="bg1">
                    <a:lumMod val="95000"/>
                  </a:schemeClr>
                </a:solidFill>
                <a:effectLst/>
                <a:cs typeface="Arial" panose="020B0604020202020204" pitchFamily="34" charset="0"/>
              </a:rPr>
              <a:t>Charcoal</a:t>
            </a:r>
            <a:endParaRPr lang="en-IN" sz="1800" b="1" i="0" dirty="0">
              <a:solidFill>
                <a:schemeClr val="bg1">
                  <a:lumMod val="95000"/>
                </a:schemeClr>
              </a:solidFill>
              <a:effectLst/>
              <a:cs typeface="Arial" panose="020B0604020202020204" pitchFamily="34" charset="0"/>
            </a:endParaRPr>
          </a:p>
        </p:txBody>
      </p:sp>
      <p:sp>
        <p:nvSpPr>
          <p:cNvPr id="17" name="TextBox 16">
            <a:extLst>
              <a:ext uri="{FF2B5EF4-FFF2-40B4-BE49-F238E27FC236}">
                <a16:creationId xmlns:a16="http://schemas.microsoft.com/office/drawing/2014/main" id="{014CC61B-0AD1-CCEA-6F04-1A529DE38FBA}"/>
              </a:ext>
            </a:extLst>
          </p:cNvPr>
          <p:cNvSpPr txBox="1"/>
          <p:nvPr/>
        </p:nvSpPr>
        <p:spPr>
          <a:xfrm>
            <a:off x="863600" y="1193284"/>
            <a:ext cx="5410200" cy="1569660"/>
          </a:xfrm>
          <a:prstGeom prst="rect">
            <a:avLst/>
          </a:prstGeom>
          <a:noFill/>
        </p:spPr>
        <p:txBody>
          <a:bodyPr wrap="square">
            <a:spAutoFit/>
          </a:bodyPr>
          <a:lstStyle/>
          <a:p>
            <a:r>
              <a:rPr lang="en-IN" sz="4800" b="1" i="0" dirty="0">
                <a:solidFill>
                  <a:schemeClr val="bg1">
                    <a:lumMod val="95000"/>
                  </a:schemeClr>
                </a:solidFill>
                <a:effectLst/>
                <a:latin typeface="+mj-lt"/>
                <a:cs typeface="Arial" panose="020B0604020202020204" pitchFamily="34" charset="0"/>
              </a:rPr>
              <a:t>In Four </a:t>
            </a:r>
          </a:p>
          <a:p>
            <a:r>
              <a:rPr lang="en-IN" sz="4800" b="1" i="0" dirty="0">
                <a:solidFill>
                  <a:schemeClr val="bg1">
                    <a:lumMod val="95000"/>
                  </a:schemeClr>
                </a:solidFill>
                <a:effectLst/>
                <a:latin typeface="+mj-lt"/>
                <a:cs typeface="Arial" panose="020B0604020202020204" pitchFamily="34" charset="0"/>
              </a:rPr>
              <a:t>Different Colours</a:t>
            </a:r>
          </a:p>
        </p:txBody>
      </p:sp>
      <p:pic>
        <p:nvPicPr>
          <p:cNvPr id="20" name="Picture Placeholder 19" descr="A group of cell phones with multiple cameras&#10;&#10;Description automatically generated">
            <a:extLst>
              <a:ext uri="{FF2B5EF4-FFF2-40B4-BE49-F238E27FC236}">
                <a16:creationId xmlns:a16="http://schemas.microsoft.com/office/drawing/2014/main" id="{662E24A3-C261-AA2A-690D-68DA90E947F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 b="1"/>
          <a:stretch>
            <a:fillRect/>
          </a:stretch>
        </p:blipFill>
        <p:spPr/>
      </p:pic>
    </p:spTree>
    <p:extLst>
      <p:ext uri="{BB962C8B-B14F-4D97-AF65-F5344CB8AC3E}">
        <p14:creationId xmlns:p14="http://schemas.microsoft.com/office/powerpoint/2010/main" val="1224971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E0EE52-D7E8-A55C-FF23-C1EC47C0EB2A}"/>
              </a:ext>
            </a:extLst>
          </p:cNvPr>
          <p:cNvSpPr txBox="1"/>
          <p:nvPr/>
        </p:nvSpPr>
        <p:spPr>
          <a:xfrm>
            <a:off x="3048000" y="884416"/>
            <a:ext cx="6096000" cy="830997"/>
          </a:xfrm>
          <a:prstGeom prst="rect">
            <a:avLst/>
          </a:prstGeom>
          <a:noFill/>
        </p:spPr>
        <p:txBody>
          <a:bodyPr wrap="square">
            <a:spAutoFit/>
          </a:bodyPr>
          <a:lstStyle/>
          <a:p>
            <a:pPr algn="ctr"/>
            <a:r>
              <a:rPr lang="en-IN" sz="4800" b="1" i="0" dirty="0">
                <a:solidFill>
                  <a:schemeClr val="bg1"/>
                </a:solidFill>
                <a:effectLst/>
                <a:latin typeface="+mj-lt"/>
                <a:cs typeface="Arial" panose="020B0604020202020204" pitchFamily="34" charset="0"/>
              </a:rPr>
              <a:t>USB-C</a:t>
            </a:r>
            <a:r>
              <a:rPr lang="en-IN" sz="4800" i="0" dirty="0">
                <a:solidFill>
                  <a:schemeClr val="bg1">
                    <a:lumMod val="95000"/>
                  </a:schemeClr>
                </a:solidFill>
                <a:effectLst/>
                <a:latin typeface="+mj-lt"/>
                <a:cs typeface="Arial" panose="020B0604020202020204" pitchFamily="34" charset="0"/>
              </a:rPr>
              <a:t>ompatible</a:t>
            </a:r>
            <a:endParaRPr lang="en-IN" sz="4800" b="1" i="0" dirty="0">
              <a:solidFill>
                <a:srgbClr val="1D1D1F"/>
              </a:solidFill>
              <a:effectLst/>
              <a:latin typeface="+mj-lt"/>
              <a:cs typeface="Arial" panose="020B0604020202020204" pitchFamily="34" charset="0"/>
            </a:endParaRPr>
          </a:p>
        </p:txBody>
      </p:sp>
      <p:sp>
        <p:nvSpPr>
          <p:cNvPr id="18" name="TextBox 17">
            <a:extLst>
              <a:ext uri="{FF2B5EF4-FFF2-40B4-BE49-F238E27FC236}">
                <a16:creationId xmlns:a16="http://schemas.microsoft.com/office/drawing/2014/main" id="{6E2F2586-49E4-D7BC-49DA-804EBDA412EB}"/>
              </a:ext>
            </a:extLst>
          </p:cNvPr>
          <p:cNvSpPr txBox="1"/>
          <p:nvPr/>
        </p:nvSpPr>
        <p:spPr>
          <a:xfrm>
            <a:off x="6233160" y="4333785"/>
            <a:ext cx="5791200" cy="893514"/>
          </a:xfrm>
          <a:prstGeom prst="rect">
            <a:avLst/>
          </a:prstGeom>
          <a:noFill/>
        </p:spPr>
        <p:txBody>
          <a:bodyPr wrap="square">
            <a:spAutoFit/>
          </a:bodyPr>
          <a:lstStyle>
            <a:defPPr>
              <a:defRPr lang="en-US"/>
            </a:defPPr>
            <a:lvl1pPr>
              <a:lnSpc>
                <a:spcPct val="150000"/>
              </a:lnSpc>
              <a:defRPr sz="1200" i="0">
                <a:solidFill>
                  <a:schemeClr val="bg1">
                    <a:lumMod val="95000"/>
                  </a:schemeClr>
                </a:solidFill>
                <a:effectLst/>
                <a:latin typeface="Arial" panose="020B0604020202020204" pitchFamily="34" charset="0"/>
                <a:cs typeface="Arial" panose="020B0604020202020204" pitchFamily="34" charset="0"/>
              </a:defRPr>
            </a:lvl1pPr>
          </a:lstStyle>
          <a:p>
            <a:r>
              <a:rPr lang="en-GB" dirty="0">
                <a:latin typeface="+mn-lt"/>
              </a:rPr>
              <a:t>The new USB-C connector lets you  to charge your Mac or iPad with the same cable you use to charge iPhone 15. You can even use iPhone 15 to charge Apple Watch or Air Pods. Bye-bye, cable clutter.</a:t>
            </a:r>
            <a:endParaRPr lang="en-IN" dirty="0">
              <a:latin typeface="+mn-lt"/>
            </a:endParaRPr>
          </a:p>
        </p:txBody>
      </p:sp>
      <p:sp>
        <p:nvSpPr>
          <p:cNvPr id="19" name="TextBox 18">
            <a:extLst>
              <a:ext uri="{FF2B5EF4-FFF2-40B4-BE49-F238E27FC236}">
                <a16:creationId xmlns:a16="http://schemas.microsoft.com/office/drawing/2014/main" id="{A8EF7066-AAE3-5252-4CB4-C95DCA929CC4}"/>
              </a:ext>
            </a:extLst>
          </p:cNvPr>
          <p:cNvSpPr txBox="1"/>
          <p:nvPr/>
        </p:nvSpPr>
        <p:spPr>
          <a:xfrm>
            <a:off x="6217920" y="2687444"/>
            <a:ext cx="6096000" cy="523220"/>
          </a:xfrm>
          <a:prstGeom prst="rect">
            <a:avLst/>
          </a:prstGeom>
          <a:noFill/>
        </p:spPr>
        <p:txBody>
          <a:bodyPr wrap="square">
            <a:spAutoFit/>
          </a:bodyPr>
          <a:lstStyle/>
          <a:p>
            <a:r>
              <a:rPr lang="en-IN" sz="2800" b="1" i="0" dirty="0">
                <a:solidFill>
                  <a:schemeClr val="bg1"/>
                </a:solidFill>
                <a:effectLst/>
                <a:cs typeface="Arial" panose="020B0604020202020204" pitchFamily="34" charset="0"/>
              </a:rPr>
              <a:t>Faster Charging Speed</a:t>
            </a:r>
            <a:endParaRPr lang="en-IN" sz="2800" b="1" i="0" dirty="0">
              <a:solidFill>
                <a:srgbClr val="1D1D1F"/>
              </a:solidFill>
              <a:effectLst/>
              <a:cs typeface="Arial" panose="020B0604020202020204" pitchFamily="34" charset="0"/>
            </a:endParaRPr>
          </a:p>
        </p:txBody>
      </p:sp>
      <p:sp>
        <p:nvSpPr>
          <p:cNvPr id="20" name="TextBox 19">
            <a:extLst>
              <a:ext uri="{FF2B5EF4-FFF2-40B4-BE49-F238E27FC236}">
                <a16:creationId xmlns:a16="http://schemas.microsoft.com/office/drawing/2014/main" id="{B59FCFEA-7626-188B-6E56-1B264B95CB05}"/>
              </a:ext>
            </a:extLst>
          </p:cNvPr>
          <p:cNvSpPr txBox="1"/>
          <p:nvPr/>
        </p:nvSpPr>
        <p:spPr>
          <a:xfrm>
            <a:off x="6217920" y="3231036"/>
            <a:ext cx="6096000" cy="523220"/>
          </a:xfrm>
          <a:prstGeom prst="rect">
            <a:avLst/>
          </a:prstGeom>
          <a:noFill/>
        </p:spPr>
        <p:txBody>
          <a:bodyPr wrap="square">
            <a:spAutoFit/>
          </a:bodyPr>
          <a:lstStyle/>
          <a:p>
            <a:r>
              <a:rPr lang="en-IN" sz="2800" b="1" i="0" dirty="0">
                <a:solidFill>
                  <a:schemeClr val="bg1"/>
                </a:solidFill>
                <a:effectLst/>
                <a:cs typeface="Arial" panose="020B0604020202020204" pitchFamily="34" charset="0"/>
              </a:rPr>
              <a:t>Faster Data Transfer Speed</a:t>
            </a:r>
            <a:endParaRPr lang="en-IN" sz="2800" b="1" i="0" dirty="0">
              <a:solidFill>
                <a:srgbClr val="1D1D1F"/>
              </a:solidFill>
              <a:effectLst/>
              <a:cs typeface="Arial" panose="020B0604020202020204" pitchFamily="34" charset="0"/>
            </a:endParaRPr>
          </a:p>
        </p:txBody>
      </p:sp>
      <p:sp>
        <p:nvSpPr>
          <p:cNvPr id="21" name="TextBox 20">
            <a:extLst>
              <a:ext uri="{FF2B5EF4-FFF2-40B4-BE49-F238E27FC236}">
                <a16:creationId xmlns:a16="http://schemas.microsoft.com/office/drawing/2014/main" id="{A2972AF3-24E1-95B3-4AC4-E50421568ED0}"/>
              </a:ext>
            </a:extLst>
          </p:cNvPr>
          <p:cNvSpPr txBox="1"/>
          <p:nvPr/>
        </p:nvSpPr>
        <p:spPr>
          <a:xfrm>
            <a:off x="6217920" y="3774628"/>
            <a:ext cx="6096000" cy="523220"/>
          </a:xfrm>
          <a:prstGeom prst="rect">
            <a:avLst/>
          </a:prstGeom>
          <a:noFill/>
        </p:spPr>
        <p:txBody>
          <a:bodyPr wrap="square">
            <a:spAutoFit/>
          </a:bodyPr>
          <a:lstStyle/>
          <a:p>
            <a:r>
              <a:rPr lang="en-IN" sz="2800" b="1" i="0" dirty="0">
                <a:solidFill>
                  <a:schemeClr val="bg1"/>
                </a:solidFill>
                <a:effectLst/>
                <a:cs typeface="Arial" panose="020B0604020202020204" pitchFamily="34" charset="0"/>
              </a:rPr>
              <a:t>One Charger for All</a:t>
            </a:r>
            <a:endParaRPr lang="en-IN" sz="2800" b="1" i="0" dirty="0">
              <a:solidFill>
                <a:srgbClr val="1D1D1F"/>
              </a:solidFill>
              <a:effectLst/>
              <a:cs typeface="Arial" panose="020B0604020202020204" pitchFamily="34" charset="0"/>
            </a:endParaRPr>
          </a:p>
        </p:txBody>
      </p:sp>
      <p:pic>
        <p:nvPicPr>
          <p:cNvPr id="24" name="Picture Placeholder 23" descr="A close up of a cable&#10;&#10;Description automatically generated">
            <a:extLst>
              <a:ext uri="{FF2B5EF4-FFF2-40B4-BE49-F238E27FC236}">
                <a16:creationId xmlns:a16="http://schemas.microsoft.com/office/drawing/2014/main" id="{2A7DC380-72DA-A421-89DF-414E96D1C4A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 b="4"/>
          <a:stretch>
            <a:fillRect/>
          </a:stretch>
        </p:blipFill>
        <p:spPr/>
      </p:pic>
    </p:spTree>
    <p:extLst>
      <p:ext uri="{BB962C8B-B14F-4D97-AF65-F5344CB8AC3E}">
        <p14:creationId xmlns:p14="http://schemas.microsoft.com/office/powerpoint/2010/main" val="1113336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E0EE52-D7E8-A55C-FF23-C1EC47C0EB2A}"/>
              </a:ext>
            </a:extLst>
          </p:cNvPr>
          <p:cNvSpPr txBox="1"/>
          <p:nvPr/>
        </p:nvSpPr>
        <p:spPr>
          <a:xfrm>
            <a:off x="-1280160" y="2400796"/>
            <a:ext cx="6096000" cy="2308324"/>
          </a:xfrm>
          <a:prstGeom prst="rect">
            <a:avLst/>
          </a:prstGeom>
          <a:noFill/>
        </p:spPr>
        <p:txBody>
          <a:bodyPr wrap="square">
            <a:spAutoFit/>
          </a:bodyPr>
          <a:lstStyle/>
          <a:p>
            <a:pPr algn="r"/>
            <a:r>
              <a:rPr lang="en-IN" sz="4800" b="1" dirty="0">
                <a:solidFill>
                  <a:schemeClr val="bg1"/>
                </a:solidFill>
                <a:latin typeface="+mj-lt"/>
                <a:cs typeface="Arial" panose="020B0604020202020204" pitchFamily="34" charset="0"/>
              </a:rPr>
              <a:t>World's</a:t>
            </a:r>
            <a:r>
              <a:rPr lang="en-IN" sz="4800" b="1" i="0" dirty="0">
                <a:solidFill>
                  <a:schemeClr val="bg1"/>
                </a:solidFill>
                <a:effectLst/>
                <a:latin typeface="+mj-lt"/>
                <a:cs typeface="Arial" panose="020B0604020202020204" pitchFamily="34" charset="0"/>
              </a:rPr>
              <a:t> Most Powerful Processors</a:t>
            </a:r>
            <a:endParaRPr lang="en-IN" sz="4800" b="1" i="0" dirty="0">
              <a:solidFill>
                <a:srgbClr val="1D1D1F"/>
              </a:solidFill>
              <a:effectLst/>
              <a:latin typeface="+mj-lt"/>
              <a:cs typeface="Arial" panose="020B0604020202020204" pitchFamily="34" charset="0"/>
            </a:endParaRPr>
          </a:p>
        </p:txBody>
      </p:sp>
      <p:sp>
        <p:nvSpPr>
          <p:cNvPr id="2" name="Rectangle 1">
            <a:extLst>
              <a:ext uri="{FF2B5EF4-FFF2-40B4-BE49-F238E27FC236}">
                <a16:creationId xmlns:a16="http://schemas.microsoft.com/office/drawing/2014/main" id="{E40D1035-43B6-E669-2133-A0D715494258}"/>
              </a:ext>
            </a:extLst>
          </p:cNvPr>
          <p:cNvSpPr/>
          <p:nvPr/>
        </p:nvSpPr>
        <p:spPr>
          <a:xfrm>
            <a:off x="5295900" y="2316480"/>
            <a:ext cx="68580" cy="2453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mj-lt"/>
            </a:endParaRPr>
          </a:p>
        </p:txBody>
      </p:sp>
      <p:sp>
        <p:nvSpPr>
          <p:cNvPr id="10" name="TextBox 9">
            <a:extLst>
              <a:ext uri="{FF2B5EF4-FFF2-40B4-BE49-F238E27FC236}">
                <a16:creationId xmlns:a16="http://schemas.microsoft.com/office/drawing/2014/main" id="{54B5BA12-BF51-CD1F-20E6-A94D90083FD6}"/>
              </a:ext>
            </a:extLst>
          </p:cNvPr>
          <p:cNvSpPr txBox="1"/>
          <p:nvPr/>
        </p:nvSpPr>
        <p:spPr>
          <a:xfrm>
            <a:off x="7627620" y="3961781"/>
            <a:ext cx="3863340" cy="889154"/>
          </a:xfrm>
          <a:prstGeom prst="rect">
            <a:avLst/>
          </a:prstGeom>
          <a:noFill/>
        </p:spPr>
        <p:txBody>
          <a:bodyPr wrap="square">
            <a:spAutoFit/>
          </a:bodyPr>
          <a:lstStyle>
            <a:defPPr>
              <a:defRPr lang="en-US"/>
            </a:defPPr>
            <a:lvl1pPr>
              <a:lnSpc>
                <a:spcPct val="150000"/>
              </a:lnSpc>
              <a:defRPr sz="1200" i="0">
                <a:solidFill>
                  <a:schemeClr val="bg1">
                    <a:lumMod val="95000"/>
                  </a:schemeClr>
                </a:solidFill>
                <a:effectLst/>
                <a:latin typeface="Arial" panose="020B0604020202020204" pitchFamily="34" charset="0"/>
                <a:cs typeface="Arial" panose="020B0604020202020204" pitchFamily="34" charset="0"/>
              </a:defRPr>
            </a:lvl1pPr>
          </a:lstStyle>
          <a:p>
            <a:r>
              <a:rPr lang="en-GB" dirty="0">
                <a:latin typeface="+mn-lt"/>
              </a:rPr>
              <a:t>A17 Pro will feature a 6-core CPU, 6-core GPU and 6 GB of LPDDR5 RAM and power the upcoming iPhone 15 Pro and iPhone 15 Pro Max/iPhone 15 Ultra.</a:t>
            </a:r>
            <a:endParaRPr lang="en-IN" dirty="0">
              <a:latin typeface="+mn-lt"/>
            </a:endParaRPr>
          </a:p>
        </p:txBody>
      </p:sp>
      <p:sp>
        <p:nvSpPr>
          <p:cNvPr id="11" name="TextBox 10">
            <a:extLst>
              <a:ext uri="{FF2B5EF4-FFF2-40B4-BE49-F238E27FC236}">
                <a16:creationId xmlns:a16="http://schemas.microsoft.com/office/drawing/2014/main" id="{309351CD-98AD-10EB-761D-3267E1AC6344}"/>
              </a:ext>
            </a:extLst>
          </p:cNvPr>
          <p:cNvSpPr txBox="1"/>
          <p:nvPr/>
        </p:nvSpPr>
        <p:spPr>
          <a:xfrm>
            <a:off x="7627620" y="1866900"/>
            <a:ext cx="3863340" cy="1166153"/>
          </a:xfrm>
          <a:prstGeom prst="rect">
            <a:avLst/>
          </a:prstGeom>
          <a:noFill/>
        </p:spPr>
        <p:txBody>
          <a:bodyPr wrap="square">
            <a:spAutoFit/>
          </a:bodyPr>
          <a:lstStyle>
            <a:defPPr>
              <a:defRPr lang="en-US"/>
            </a:defPPr>
            <a:lvl1pPr>
              <a:lnSpc>
                <a:spcPct val="150000"/>
              </a:lnSpc>
              <a:defRPr sz="1200" i="0">
                <a:solidFill>
                  <a:schemeClr val="bg1">
                    <a:lumMod val="95000"/>
                  </a:schemeClr>
                </a:solidFill>
                <a:effectLst/>
                <a:latin typeface="Arial" panose="020B0604020202020204" pitchFamily="34" charset="0"/>
                <a:cs typeface="Arial" panose="020B0604020202020204" pitchFamily="34" charset="0"/>
              </a:defRPr>
            </a:lvl1pPr>
          </a:lstStyle>
          <a:p>
            <a:r>
              <a:rPr lang="en-GB" b="0" i="0" dirty="0">
                <a:solidFill>
                  <a:schemeClr val="bg1"/>
                </a:solidFill>
                <a:effectLst/>
                <a:latin typeface="+mn-lt"/>
              </a:rPr>
              <a:t>Apple A16 Bionic a 6-core chipset and is manufactured using a 4-nanometer process technology. It has 2 cores Everest at 3460 MHz and 4 cores Sawtooth at 2020 MHz</a:t>
            </a:r>
            <a:endParaRPr lang="en-IN" dirty="0">
              <a:solidFill>
                <a:schemeClr val="bg1"/>
              </a:solidFill>
              <a:latin typeface="+mn-lt"/>
            </a:endParaRPr>
          </a:p>
        </p:txBody>
      </p:sp>
      <p:pic>
        <p:nvPicPr>
          <p:cNvPr id="15" name="Picture Placeholder 14" descr="A black square with white text&#10;&#10;Description automatically generated">
            <a:extLst>
              <a:ext uri="{FF2B5EF4-FFF2-40B4-BE49-F238E27FC236}">
                <a16:creationId xmlns:a16="http://schemas.microsoft.com/office/drawing/2014/main" id="{6162AE51-C160-5905-FCBB-3D587C22FA55}"/>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9" r="29"/>
          <a:stretch>
            <a:fillRect/>
          </a:stretch>
        </p:blipFill>
        <p:spPr/>
      </p:pic>
      <p:pic>
        <p:nvPicPr>
          <p:cNvPr id="22" name="Picture Placeholder 21" descr="A grey square with black text&#10;&#10;Description automatically generated">
            <a:extLst>
              <a:ext uri="{FF2B5EF4-FFF2-40B4-BE49-F238E27FC236}">
                <a16:creationId xmlns:a16="http://schemas.microsoft.com/office/drawing/2014/main" id="{7F188B3A-37B8-4AC6-D093-BEAEECD44DF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12" r="112"/>
          <a:stretch>
            <a:fillRect/>
          </a:stretch>
        </p:blipFill>
        <p:spPr/>
      </p:pic>
    </p:spTree>
    <p:extLst>
      <p:ext uri="{BB962C8B-B14F-4D97-AF65-F5344CB8AC3E}">
        <p14:creationId xmlns:p14="http://schemas.microsoft.com/office/powerpoint/2010/main" val="1394163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E2C6B062-B6E9-48D7-AD3D-CE2087812D2F}"/>
              </a:ext>
            </a:extLst>
          </p:cNvPr>
          <p:cNvSpPr/>
          <p:nvPr/>
        </p:nvSpPr>
        <p:spPr>
          <a:xfrm>
            <a:off x="1912620" y="1242060"/>
            <a:ext cx="1120140" cy="1600200"/>
          </a:xfrm>
          <a:prstGeom prst="roundRect">
            <a:avLst>
              <a:gd name="adj" fmla="val 20931"/>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[ 24 </a:t>
            </a:r>
            <a:r>
              <a:rPr lang="en-GB" sz="1100" dirty="0"/>
              <a:t>mm </a:t>
            </a:r>
            <a:r>
              <a:rPr lang="en-GB" sz="1600" dirty="0"/>
              <a:t>]</a:t>
            </a:r>
          </a:p>
          <a:p>
            <a:pPr algn="ctr"/>
            <a:r>
              <a:rPr lang="en-GB" sz="1600" dirty="0"/>
              <a:t>[ 28 </a:t>
            </a:r>
            <a:r>
              <a:rPr lang="en-GB" sz="1100" dirty="0"/>
              <a:t>mm </a:t>
            </a:r>
            <a:r>
              <a:rPr lang="en-GB" sz="1600" dirty="0"/>
              <a:t>]</a:t>
            </a:r>
            <a:endParaRPr lang="en-GB" sz="1100" dirty="0"/>
          </a:p>
          <a:p>
            <a:pPr algn="ctr"/>
            <a:r>
              <a:rPr lang="en-GB" sz="1600" dirty="0"/>
              <a:t>[ 35 </a:t>
            </a:r>
            <a:r>
              <a:rPr lang="en-GB" sz="1100" dirty="0"/>
              <a:t>mm </a:t>
            </a:r>
            <a:r>
              <a:rPr lang="en-GB" sz="1600" dirty="0"/>
              <a:t>]</a:t>
            </a:r>
            <a:endParaRPr lang="en-IN" sz="1600" dirty="0"/>
          </a:p>
        </p:txBody>
      </p:sp>
      <p:sp>
        <p:nvSpPr>
          <p:cNvPr id="8" name="Rectangle: Rounded Corners 7">
            <a:extLst>
              <a:ext uri="{FF2B5EF4-FFF2-40B4-BE49-F238E27FC236}">
                <a16:creationId xmlns:a16="http://schemas.microsoft.com/office/drawing/2014/main" id="{4333248C-BE25-7406-B9C7-1A1F0677AA57}"/>
              </a:ext>
            </a:extLst>
          </p:cNvPr>
          <p:cNvSpPr/>
          <p:nvPr/>
        </p:nvSpPr>
        <p:spPr>
          <a:xfrm>
            <a:off x="1912620" y="152400"/>
            <a:ext cx="1120140" cy="1005840"/>
          </a:xfrm>
          <a:prstGeom prst="roundRect">
            <a:avLst>
              <a:gd name="adj" fmla="val 20931"/>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a:latin typeface="+mj-lt"/>
              </a:rPr>
              <a:t>Ceramic</a:t>
            </a:r>
          </a:p>
          <a:p>
            <a:pPr algn="ctr"/>
            <a:r>
              <a:rPr lang="en-GB" sz="1600" b="1" dirty="0">
                <a:latin typeface="+mj-lt"/>
              </a:rPr>
              <a:t>Shield</a:t>
            </a:r>
            <a:endParaRPr lang="en-IN" sz="1600" b="1" dirty="0">
              <a:latin typeface="+mj-lt"/>
            </a:endParaRPr>
          </a:p>
        </p:txBody>
      </p:sp>
      <p:sp>
        <p:nvSpPr>
          <p:cNvPr id="20" name="Rectangle: Rounded Corners 19">
            <a:extLst>
              <a:ext uri="{FF2B5EF4-FFF2-40B4-BE49-F238E27FC236}">
                <a16:creationId xmlns:a16="http://schemas.microsoft.com/office/drawing/2014/main" id="{F749213C-CBCD-63D3-AD1E-810E5DFF436A}"/>
              </a:ext>
            </a:extLst>
          </p:cNvPr>
          <p:cNvSpPr/>
          <p:nvPr/>
        </p:nvSpPr>
        <p:spPr>
          <a:xfrm>
            <a:off x="9174480" y="1811654"/>
            <a:ext cx="2827020" cy="685801"/>
          </a:xfrm>
          <a:prstGeom prst="roundRect">
            <a:avLst>
              <a:gd name="adj" fmla="val 9979"/>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t>Pro Motion</a:t>
            </a:r>
            <a:endParaRPr lang="en-IN" sz="2800" b="1" dirty="0"/>
          </a:p>
        </p:txBody>
      </p:sp>
      <p:sp>
        <p:nvSpPr>
          <p:cNvPr id="23" name="Rectangle: Rounded Corners 22">
            <a:extLst>
              <a:ext uri="{FF2B5EF4-FFF2-40B4-BE49-F238E27FC236}">
                <a16:creationId xmlns:a16="http://schemas.microsoft.com/office/drawing/2014/main" id="{533896DF-59B5-6C32-FD4A-C497EAADFE5D}"/>
              </a:ext>
            </a:extLst>
          </p:cNvPr>
          <p:cNvSpPr/>
          <p:nvPr/>
        </p:nvSpPr>
        <p:spPr>
          <a:xfrm>
            <a:off x="5528310" y="5128259"/>
            <a:ext cx="1120140" cy="1600200"/>
          </a:xfrm>
          <a:prstGeom prst="roundRect">
            <a:avLst>
              <a:gd name="adj" fmla="val 20931"/>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dirty="0"/>
              <a:t>Wi-fi-6E</a:t>
            </a:r>
          </a:p>
          <a:p>
            <a:pPr algn="ctr"/>
            <a:r>
              <a:rPr lang="en-GB" sz="1200" dirty="0"/>
              <a:t>And Thread</a:t>
            </a:r>
            <a:endParaRPr lang="en-IN" sz="1200" dirty="0"/>
          </a:p>
        </p:txBody>
      </p:sp>
      <p:sp>
        <p:nvSpPr>
          <p:cNvPr id="26" name="Rectangle: Rounded Corners 25">
            <a:extLst>
              <a:ext uri="{FF2B5EF4-FFF2-40B4-BE49-F238E27FC236}">
                <a16:creationId xmlns:a16="http://schemas.microsoft.com/office/drawing/2014/main" id="{023793DE-3E9B-38C3-A0FD-1348A4ED533A}"/>
              </a:ext>
            </a:extLst>
          </p:cNvPr>
          <p:cNvSpPr/>
          <p:nvPr/>
        </p:nvSpPr>
        <p:spPr>
          <a:xfrm>
            <a:off x="6754637" y="5182330"/>
            <a:ext cx="2316480" cy="1558290"/>
          </a:xfrm>
          <a:prstGeom prst="roundRect">
            <a:avLst>
              <a:gd name="adj" fmla="val 9979"/>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Next Generation Portraits</a:t>
            </a:r>
            <a:endParaRPr lang="en-IN" dirty="0"/>
          </a:p>
        </p:txBody>
      </p:sp>
      <p:sp>
        <p:nvSpPr>
          <p:cNvPr id="28" name="Rectangle: Rounded Corners 27">
            <a:extLst>
              <a:ext uri="{FF2B5EF4-FFF2-40B4-BE49-F238E27FC236}">
                <a16:creationId xmlns:a16="http://schemas.microsoft.com/office/drawing/2014/main" id="{47AB6152-8295-3CC2-DB3F-8996A841A152}"/>
              </a:ext>
            </a:extLst>
          </p:cNvPr>
          <p:cNvSpPr/>
          <p:nvPr/>
        </p:nvSpPr>
        <p:spPr>
          <a:xfrm>
            <a:off x="1330678" y="5164454"/>
            <a:ext cx="1699260" cy="1558291"/>
          </a:xfrm>
          <a:prstGeom prst="roundRect">
            <a:avLst>
              <a:gd name="adj" fmla="val 9001"/>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latin typeface="+mj-lt"/>
              </a:rPr>
              <a:t>Spatial </a:t>
            </a:r>
          </a:p>
          <a:p>
            <a:pPr algn="ctr"/>
            <a:r>
              <a:rPr lang="en-GB" sz="2800" b="1" dirty="0">
                <a:latin typeface="+mj-lt"/>
              </a:rPr>
              <a:t>Video</a:t>
            </a:r>
            <a:endParaRPr lang="en-IN" sz="2800" b="1" dirty="0">
              <a:latin typeface="+mj-lt"/>
            </a:endParaRPr>
          </a:p>
        </p:txBody>
      </p:sp>
      <p:sp>
        <p:nvSpPr>
          <p:cNvPr id="29" name="Rectangle: Rounded Corners 28">
            <a:extLst>
              <a:ext uri="{FF2B5EF4-FFF2-40B4-BE49-F238E27FC236}">
                <a16:creationId xmlns:a16="http://schemas.microsoft.com/office/drawing/2014/main" id="{8A392BCB-3FFC-4017-AD80-31784458972F}"/>
              </a:ext>
            </a:extLst>
          </p:cNvPr>
          <p:cNvSpPr/>
          <p:nvPr/>
        </p:nvSpPr>
        <p:spPr>
          <a:xfrm>
            <a:off x="119592" y="5164455"/>
            <a:ext cx="1120140" cy="1558290"/>
          </a:xfrm>
          <a:prstGeom prst="roundRect">
            <a:avLst>
              <a:gd name="adj" fmla="val 13448"/>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b="1" dirty="0"/>
              <a:t>5x</a:t>
            </a:r>
          </a:p>
          <a:p>
            <a:pPr algn="ctr"/>
            <a:r>
              <a:rPr lang="en-GB" sz="1200" dirty="0"/>
              <a:t>Telephoto on pro max</a:t>
            </a:r>
            <a:endParaRPr lang="en-IN" dirty="0"/>
          </a:p>
        </p:txBody>
      </p:sp>
      <p:sp>
        <p:nvSpPr>
          <p:cNvPr id="30" name="Rectangle: Rounded Corners 29">
            <a:extLst>
              <a:ext uri="{FF2B5EF4-FFF2-40B4-BE49-F238E27FC236}">
                <a16:creationId xmlns:a16="http://schemas.microsoft.com/office/drawing/2014/main" id="{AF6F1A82-3D0E-18A4-8DA5-AF9B0F4E07F9}"/>
              </a:ext>
            </a:extLst>
          </p:cNvPr>
          <p:cNvSpPr/>
          <p:nvPr/>
        </p:nvSpPr>
        <p:spPr>
          <a:xfrm>
            <a:off x="152399" y="4305299"/>
            <a:ext cx="2876057" cy="758677"/>
          </a:xfrm>
          <a:prstGeom prst="roundRect">
            <a:avLst>
              <a:gd name="adj" fmla="val 9979"/>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All day battery life</a:t>
            </a:r>
            <a:endParaRPr lang="en-IN" dirty="0"/>
          </a:p>
        </p:txBody>
      </p:sp>
      <p:sp>
        <p:nvSpPr>
          <p:cNvPr id="31" name="Rectangle: Rounded Corners 30">
            <a:extLst>
              <a:ext uri="{FF2B5EF4-FFF2-40B4-BE49-F238E27FC236}">
                <a16:creationId xmlns:a16="http://schemas.microsoft.com/office/drawing/2014/main" id="{9242F41B-B382-BF40-ED8F-A3453A20DAA9}"/>
              </a:ext>
            </a:extLst>
          </p:cNvPr>
          <p:cNvSpPr/>
          <p:nvPr/>
        </p:nvSpPr>
        <p:spPr>
          <a:xfrm>
            <a:off x="152398" y="2942739"/>
            <a:ext cx="2876057" cy="1226331"/>
          </a:xfrm>
          <a:prstGeom prst="roundRect">
            <a:avLst>
              <a:gd name="adj" fmla="val 9979"/>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bg1"/>
                </a:solidFill>
                <a:latin typeface="+mj-lt"/>
              </a:rPr>
              <a:t>Always-on Display</a:t>
            </a:r>
            <a:endParaRPr lang="en-IN" sz="2800" b="1" dirty="0">
              <a:solidFill>
                <a:schemeClr val="bg1"/>
              </a:solidFill>
              <a:latin typeface="+mj-lt"/>
            </a:endParaRPr>
          </a:p>
        </p:txBody>
      </p:sp>
      <p:pic>
        <p:nvPicPr>
          <p:cNvPr id="58" name="Picture Placeholder 57" descr="A person wearing a helmet and holding an object&#10;&#10;Description automatically generated">
            <a:extLst>
              <a:ext uri="{FF2B5EF4-FFF2-40B4-BE49-F238E27FC236}">
                <a16:creationId xmlns:a16="http://schemas.microsoft.com/office/drawing/2014/main" id="{A62F21FF-7A78-3E4B-A948-B2C322D71DE6}"/>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l="26650" r="26650"/>
          <a:stretch>
            <a:fillRect/>
          </a:stretch>
        </p:blipFill>
        <p:spPr/>
      </p:pic>
      <p:pic>
        <p:nvPicPr>
          <p:cNvPr id="63" name="Picture Placeholder 62" descr="A phone with a mountain range&#10;&#10;Description automatically generated">
            <a:extLst>
              <a:ext uri="{FF2B5EF4-FFF2-40B4-BE49-F238E27FC236}">
                <a16:creationId xmlns:a16="http://schemas.microsoft.com/office/drawing/2014/main" id="{5A932F13-039C-87D8-1B86-9C14130153A7}"/>
              </a:ext>
            </a:extLst>
          </p:cNvPr>
          <p:cNvPicPr>
            <a:picLocks noGrp="1" noChangeAspect="1"/>
          </p:cNvPicPr>
          <p:nvPr>
            <p:ph type="pic" sz="quarter" idx="16"/>
          </p:nvPr>
        </p:nvPicPr>
        <p:blipFill rotWithShape="1">
          <a:blip r:embed="rId3">
            <a:extLst>
              <a:ext uri="{28A0092B-C50C-407E-A947-70E740481C1C}">
                <a14:useLocalDpi xmlns:a14="http://schemas.microsoft.com/office/drawing/2010/main" val="0"/>
              </a:ext>
            </a:extLst>
          </a:blip>
          <a:srcRect l="7831" t="12004" r="33339" b="14517"/>
          <a:stretch/>
        </p:blipFill>
        <p:spPr>
          <a:xfrm>
            <a:off x="3120884" y="5182330"/>
            <a:ext cx="2316480" cy="1558290"/>
          </a:xfrm>
        </p:spPr>
      </p:pic>
      <p:pic>
        <p:nvPicPr>
          <p:cNvPr id="48" name="Picture Placeholder 47" descr="A close up of a cable&#10;&#10;Description automatically generated">
            <a:extLst>
              <a:ext uri="{FF2B5EF4-FFF2-40B4-BE49-F238E27FC236}">
                <a16:creationId xmlns:a16="http://schemas.microsoft.com/office/drawing/2014/main" id="{A1838481-F7BA-A530-E8E5-B9EE7C113135}"/>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249" t="-11512" r="-249" b="23546"/>
          <a:stretch/>
        </p:blipFill>
        <p:spPr>
          <a:xfrm>
            <a:off x="7345680" y="152400"/>
            <a:ext cx="1729740" cy="1558290"/>
          </a:xfrm>
        </p:spPr>
      </p:pic>
      <p:pic>
        <p:nvPicPr>
          <p:cNvPr id="60" name="Picture Placeholder 59" descr="A screenshot of a phone&#10;&#10;Description automatically generated">
            <a:extLst>
              <a:ext uri="{FF2B5EF4-FFF2-40B4-BE49-F238E27FC236}">
                <a16:creationId xmlns:a16="http://schemas.microsoft.com/office/drawing/2014/main" id="{B1155E03-171C-1CA4-347C-B429581229C8}"/>
              </a:ext>
            </a:extLst>
          </p:cNvPr>
          <p:cNvPicPr>
            <a:picLocks noGrp="1" noChangeAspect="1"/>
          </p:cNvPicPr>
          <p:nvPr>
            <p:ph type="pic" sz="quarter" idx="12"/>
          </p:nvPr>
        </p:nvPicPr>
        <p:blipFill rotWithShape="1">
          <a:blip r:embed="rId5">
            <a:extLst>
              <a:ext uri="{28A0092B-C50C-407E-A947-70E740481C1C}">
                <a14:useLocalDpi xmlns:a14="http://schemas.microsoft.com/office/drawing/2010/main" val="0"/>
              </a:ext>
            </a:extLst>
          </a:blip>
          <a:srcRect t="-3536" b="34736"/>
          <a:stretch/>
        </p:blipFill>
        <p:spPr>
          <a:xfrm>
            <a:off x="4930775" y="152400"/>
            <a:ext cx="2315845" cy="1558290"/>
          </a:xfrm>
        </p:spPr>
      </p:pic>
      <p:pic>
        <p:nvPicPr>
          <p:cNvPr id="50" name="Picture Placeholder 49" descr="A group of cell phones with multiple cameras&#10;&#10;Description automatically generated">
            <a:extLst>
              <a:ext uri="{FF2B5EF4-FFF2-40B4-BE49-F238E27FC236}">
                <a16:creationId xmlns:a16="http://schemas.microsoft.com/office/drawing/2014/main" id="{8CBEF637-6BC6-CB65-D906-281DA10FA613}"/>
              </a:ext>
            </a:extLst>
          </p:cNvPr>
          <p:cNvPicPr>
            <a:picLocks noGrp="1" noChangeAspect="1"/>
          </p:cNvPicPr>
          <p:nvPr>
            <p:ph type="pic" sz="quarter" idx="14"/>
          </p:nvPr>
        </p:nvPicPr>
        <p:blipFill rotWithShape="1">
          <a:blip r:embed="rId6">
            <a:extLst>
              <a:ext uri="{28A0092B-C50C-407E-A947-70E740481C1C}">
                <a14:useLocalDpi xmlns:a14="http://schemas.microsoft.com/office/drawing/2010/main" val="0"/>
              </a:ext>
            </a:extLst>
          </a:blip>
          <a:srcRect l="-7976" t="-23927" r="-7976" b="49225"/>
          <a:stretch/>
        </p:blipFill>
        <p:spPr>
          <a:xfrm>
            <a:off x="9174480" y="152400"/>
            <a:ext cx="2827020" cy="1558290"/>
          </a:xfrm>
        </p:spPr>
      </p:pic>
      <p:pic>
        <p:nvPicPr>
          <p:cNvPr id="46" name="Picture Placeholder 45" descr="A close up of a logo&#10;&#10;Description automatically generated">
            <a:extLst>
              <a:ext uri="{FF2B5EF4-FFF2-40B4-BE49-F238E27FC236}">
                <a16:creationId xmlns:a16="http://schemas.microsoft.com/office/drawing/2014/main" id="{9BB1C641-610D-07FB-3279-D2FFE610FF7D}"/>
              </a:ext>
            </a:extLst>
          </p:cNvPr>
          <p:cNvPicPr>
            <a:picLocks noGrp="1" noChangeAspect="1"/>
          </p:cNvPicPr>
          <p:nvPr>
            <p:ph type="pic" sz="quarter" idx="11"/>
          </p:nvPr>
        </p:nvPicPr>
        <p:blipFill>
          <a:blip r:embed="rId7">
            <a:extLst>
              <a:ext uri="{28A0092B-C50C-407E-A947-70E740481C1C}">
                <a14:useLocalDpi xmlns:a14="http://schemas.microsoft.com/office/drawing/2010/main" val="0"/>
              </a:ext>
            </a:extLst>
          </a:blip>
          <a:srcRect t="4112" b="4112"/>
          <a:stretch>
            <a:fillRect/>
          </a:stretch>
        </p:blipFill>
        <p:spPr/>
      </p:pic>
      <p:pic>
        <p:nvPicPr>
          <p:cNvPr id="56" name="Picture Placeholder 55" descr="A group of cell phones with multiple cameras&#10;&#10;Description automatically generated">
            <a:extLst>
              <a:ext uri="{FF2B5EF4-FFF2-40B4-BE49-F238E27FC236}">
                <a16:creationId xmlns:a16="http://schemas.microsoft.com/office/drawing/2014/main" id="{69F9D957-4A13-C0D0-72FD-655D981C2CCF}"/>
              </a:ext>
            </a:extLst>
          </p:cNvPr>
          <p:cNvPicPr>
            <a:picLocks noGrp="1" noChangeAspect="1"/>
          </p:cNvPicPr>
          <p:nvPr>
            <p:ph type="pic" sz="quarter" idx="18"/>
          </p:nvPr>
        </p:nvPicPr>
        <p:blipFill rotWithShape="1">
          <a:blip r:embed="rId8">
            <a:extLst>
              <a:ext uri="{28A0092B-C50C-407E-A947-70E740481C1C}">
                <a14:useLocalDpi xmlns:a14="http://schemas.microsoft.com/office/drawing/2010/main" val="0"/>
              </a:ext>
            </a:extLst>
          </a:blip>
          <a:srcRect l="-3782" r="-142" b="3927"/>
          <a:stretch/>
        </p:blipFill>
        <p:spPr>
          <a:xfrm>
            <a:off x="9174480" y="2598419"/>
            <a:ext cx="2827020" cy="1352551"/>
          </a:xfrm>
        </p:spPr>
      </p:pic>
      <p:pic>
        <p:nvPicPr>
          <p:cNvPr id="52" name="Picture Placeholder 51" descr="A silver device with a black background&#10;&#10;Description automatically generated">
            <a:extLst>
              <a:ext uri="{FF2B5EF4-FFF2-40B4-BE49-F238E27FC236}">
                <a16:creationId xmlns:a16="http://schemas.microsoft.com/office/drawing/2014/main" id="{9A191BDD-15CB-8D52-1BF8-47036C6E8372}"/>
              </a:ext>
            </a:extLst>
          </p:cNvPr>
          <p:cNvPicPr>
            <a:picLocks noGrp="1" noChangeAspect="1"/>
          </p:cNvPicPr>
          <p:nvPr>
            <p:ph type="pic" sz="quarter" idx="15"/>
          </p:nvPr>
        </p:nvPicPr>
        <p:blipFill>
          <a:blip r:embed="rId9">
            <a:extLst>
              <a:ext uri="{28A0092B-C50C-407E-A947-70E740481C1C}">
                <a14:useLocalDpi xmlns:a14="http://schemas.microsoft.com/office/drawing/2010/main" val="0"/>
              </a:ext>
            </a:extLst>
          </a:blip>
          <a:srcRect t="1282" b="1282"/>
          <a:stretch>
            <a:fillRect/>
          </a:stretch>
        </p:blipFill>
        <p:spPr/>
      </p:pic>
      <p:pic>
        <p:nvPicPr>
          <p:cNvPr id="44" name="Picture Placeholder 43" descr="A close up of a cell phone&#10;&#10;Description automatically generated">
            <a:extLst>
              <a:ext uri="{FF2B5EF4-FFF2-40B4-BE49-F238E27FC236}">
                <a16:creationId xmlns:a16="http://schemas.microsoft.com/office/drawing/2014/main" id="{022C1D00-8EBD-845B-B73D-183C187F653F}"/>
              </a:ext>
            </a:extLst>
          </p:cNvPr>
          <p:cNvPicPr>
            <a:picLocks noGrp="1" noChangeAspect="1"/>
          </p:cNvPicPr>
          <p:nvPr>
            <p:ph type="pic" sz="quarter" idx="10"/>
          </p:nvPr>
        </p:nvPicPr>
        <p:blipFill rotWithShape="1">
          <a:blip r:embed="rId10">
            <a:extLst>
              <a:ext uri="{28A0092B-C50C-407E-A947-70E740481C1C}">
                <a14:useLocalDpi xmlns:a14="http://schemas.microsoft.com/office/drawing/2010/main" val="0"/>
              </a:ext>
            </a:extLst>
          </a:blip>
          <a:srcRect l="3020" t="3068" r="39568" b="25310"/>
          <a:stretch/>
        </p:blipFill>
        <p:spPr>
          <a:xfrm>
            <a:off x="190500" y="152400"/>
            <a:ext cx="1623060" cy="2689860"/>
          </a:xfrm>
        </p:spPr>
      </p:pic>
      <p:sp>
        <p:nvSpPr>
          <p:cNvPr id="61" name="Rectangle: Rounded Corners 60">
            <a:extLst>
              <a:ext uri="{FF2B5EF4-FFF2-40B4-BE49-F238E27FC236}">
                <a16:creationId xmlns:a16="http://schemas.microsoft.com/office/drawing/2014/main" id="{A5C574F2-1156-9D98-4891-D0FEE6037E24}"/>
              </a:ext>
            </a:extLst>
          </p:cNvPr>
          <p:cNvSpPr/>
          <p:nvPr/>
        </p:nvSpPr>
        <p:spPr>
          <a:xfrm>
            <a:off x="9372600" y="6059360"/>
            <a:ext cx="2524125" cy="531940"/>
          </a:xfrm>
          <a:prstGeom prst="round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dirty="0">
                <a:latin typeface="+mj-lt"/>
              </a:rPr>
              <a:t>High End Gaming</a:t>
            </a:r>
            <a:endParaRPr lang="en-IN" b="1" dirty="0">
              <a:latin typeface="+mj-lt"/>
            </a:endParaRPr>
          </a:p>
        </p:txBody>
      </p:sp>
    </p:spTree>
    <p:extLst>
      <p:ext uri="{BB962C8B-B14F-4D97-AF65-F5344CB8AC3E}">
        <p14:creationId xmlns:p14="http://schemas.microsoft.com/office/powerpoint/2010/main" val="22109768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lugi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TotalTime>
  <Words>469</Words>
  <Application>Microsoft Office PowerPoint</Application>
  <PresentationFormat>Widescreen</PresentationFormat>
  <Paragraphs>67</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Product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 Sunil</dc:creator>
  <cp:lastModifiedBy>Sreerag  A G</cp:lastModifiedBy>
  <cp:revision>27</cp:revision>
  <dcterms:created xsi:type="dcterms:W3CDTF">2023-09-25T04:02:01Z</dcterms:created>
  <dcterms:modified xsi:type="dcterms:W3CDTF">2023-09-29T09:42:44Z</dcterms:modified>
</cp:coreProperties>
</file>